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2"/>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3/10/22</a:t>
            </a:fld>
            <a:endParaRPr lang="en-US"/>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3/10/22</a:t>
            </a:fld>
            <a:endParaRPr lang="en-US"/>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n-US" sz="5400" dirty="0">
                <a:solidFill>
                  <a:schemeClr val="accent6">
                    <a:lumMod val="75000"/>
                  </a:schemeClr>
                </a:solidFill>
              </a:rPr>
              <a:t>LAUNCH Project Toolkits</a:t>
            </a:r>
            <a:br>
              <a:rPr lang="en-US" sz="5400"/>
            </a:br>
            <a:r>
              <a:rPr lang="en-US" sz="5400">
                <a:solidFill>
                  <a:schemeClr val="accent1">
                    <a:lumMod val="75000"/>
                  </a:schemeClr>
                </a:solidFill>
              </a:rPr>
              <a:t>Waste </a:t>
            </a:r>
            <a:r>
              <a:rPr lang="en-US" sz="5400" dirty="0">
                <a:solidFill>
                  <a:schemeClr val="accent1">
                    <a:lumMod val="75000"/>
                  </a:schemeClr>
                </a:solidFill>
              </a:rPr>
              <a:t>Audit TOOLKIT</a:t>
            </a: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885069" y="1350129"/>
            <a:ext cx="6096000" cy="4351338"/>
          </a:xfrm>
        </p:spPr>
        <p:txBody>
          <a:bodyPr>
            <a:normAutofit lnSpcReduction="10000"/>
          </a:bodyPr>
          <a:lstStyle/>
          <a:p>
            <a:pPr marL="0" indent="0" fontAlgn="base">
              <a:buNone/>
            </a:pPr>
            <a:r>
              <a:rPr lang="en-US" b="1" dirty="0"/>
              <a:t>We Produce A LOT of trash!</a:t>
            </a:r>
          </a:p>
          <a:p>
            <a:pPr marL="0" indent="0" fontAlgn="base">
              <a:buNone/>
            </a:pPr>
            <a:r>
              <a:rPr lang="en-US" dirty="0"/>
              <a:t>Reducing the amount of trash in landfills is important because it reduces the amount of resources used by processing facilities. According to the EPA, the average American student creates 67 pounds of lunch packaging waste each school year. That’s more than 18,000 pounds of plastic, paper, and other non-food materials for just one average-sized elementary school (1).</a:t>
            </a:r>
            <a:endParaRPr lang="en-US" sz="2000" b="1" dirty="0"/>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10;&#10;Description automatically generated">
            <a:extLst>
              <a:ext uri="{FF2B5EF4-FFF2-40B4-BE49-F238E27FC236}">
                <a16:creationId xmlns:a16="http://schemas.microsoft.com/office/drawing/2014/main" id="{54197A36-5F33-C34B-9A2C-FD7897FFBC6B}"/>
              </a:ext>
            </a:extLst>
          </p:cNvPr>
          <p:cNvPicPr>
            <a:picLocks noChangeAspect="1"/>
          </p:cNvPicPr>
          <p:nvPr/>
        </p:nvPicPr>
        <p:blipFill>
          <a:blip r:embed="rId3"/>
          <a:stretch>
            <a:fillRect/>
          </a:stretch>
        </p:blipFill>
        <p:spPr>
          <a:xfrm>
            <a:off x="825500" y="402624"/>
            <a:ext cx="4557091" cy="6052752"/>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394251" y="1350129"/>
            <a:ext cx="6096000" cy="4351338"/>
          </a:xfrm>
        </p:spPr>
        <p:txBody>
          <a:bodyPr>
            <a:normAutofit fontScale="92500" lnSpcReduction="10000"/>
          </a:bodyPr>
          <a:lstStyle/>
          <a:p>
            <a:pPr marL="0" indent="0" fontAlgn="base">
              <a:buNone/>
            </a:pPr>
            <a:r>
              <a:rPr lang="en-US" b="1" dirty="0"/>
              <a:t>Wasted Food is Harmful to the Environment</a:t>
            </a:r>
          </a:p>
          <a:p>
            <a:pPr marL="0" indent="0" fontAlgn="base">
              <a:buNone/>
            </a:pPr>
            <a:r>
              <a:rPr lang="en-US" dirty="0"/>
              <a:t>Food is the </a:t>
            </a:r>
            <a:r>
              <a:rPr lang="en-US" i="1" dirty="0"/>
              <a:t>single largest</a:t>
            </a:r>
            <a:r>
              <a:rPr lang="en-US" dirty="0"/>
              <a:t> category of waste put in landfills, according to the US Environmental Protection Agency. When food waste rots in a landfill it releases harmful greenhouse gasses that trap the sun’s heat in our atmosphere and contribute to global warming. Food in landfills emits methane, a powerful greenhouse gas. Landfills are the third-largest source of human-related methane emissions in the United States.</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toy&#10;&#10;Description automatically generated">
            <a:extLst>
              <a:ext uri="{FF2B5EF4-FFF2-40B4-BE49-F238E27FC236}">
                <a16:creationId xmlns:a16="http://schemas.microsoft.com/office/drawing/2014/main" id="{15813012-55CC-1F4A-9916-002BD419B2A6}"/>
              </a:ext>
            </a:extLst>
          </p:cNvPr>
          <p:cNvPicPr>
            <a:picLocks noChangeAspect="1"/>
          </p:cNvPicPr>
          <p:nvPr/>
        </p:nvPicPr>
        <p:blipFill>
          <a:blip r:embed="rId3"/>
          <a:stretch>
            <a:fillRect/>
          </a:stretch>
        </p:blipFill>
        <p:spPr>
          <a:xfrm>
            <a:off x="6621236" y="1107996"/>
            <a:ext cx="5045528" cy="4517508"/>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fontScale="92500" lnSpcReduction="10000"/>
          </a:bodyPr>
          <a:lstStyle/>
          <a:p>
            <a:pPr marL="0" indent="0" fontAlgn="base">
              <a:buNone/>
            </a:pPr>
            <a:r>
              <a:rPr lang="en-US" b="1" dirty="0"/>
              <a:t>Waste Causes Greenhouse Gas Emissions!</a:t>
            </a:r>
          </a:p>
          <a:p>
            <a:pPr marL="0" indent="0" fontAlgn="base">
              <a:buNone/>
            </a:pPr>
            <a:r>
              <a:rPr lang="en-US" dirty="0"/>
              <a:t>Fossil fuels are used for a majority of production and waste sectors across the world. This means that fossil fuels are used both to produce our packaging and dispose of it after it has been discarded. All of these fossil fuels give off greenhouse gasses that warm our planet and lead to climate change. In 2019, landfills alone produced 91 million metric tons of CO2 in the United States. That’s the same weight as 455,000 blue whales!</a:t>
            </a:r>
            <a:endParaRPr lang="en-US" b="1" dirty="0"/>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Graphical user interface, application&#10;&#10;Description automatically generated with medium confidence">
            <a:extLst>
              <a:ext uri="{FF2B5EF4-FFF2-40B4-BE49-F238E27FC236}">
                <a16:creationId xmlns:a16="http://schemas.microsoft.com/office/drawing/2014/main" id="{D6DE7BD1-3E1B-F542-8FC1-58B7CECB3E4D}"/>
              </a:ext>
            </a:extLst>
          </p:cNvPr>
          <p:cNvPicPr>
            <a:picLocks noChangeAspect="1"/>
          </p:cNvPicPr>
          <p:nvPr/>
        </p:nvPicPr>
        <p:blipFill>
          <a:blip r:embed="rId3"/>
          <a:stretch>
            <a:fillRect/>
          </a:stretch>
        </p:blipFill>
        <p:spPr>
          <a:xfrm>
            <a:off x="584201" y="800100"/>
            <a:ext cx="4673600" cy="5257800"/>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4</TotalTime>
  <Words>266</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LAUNCH Project Toolkits Waste Audit TOOLKIT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TOOLKIT</dc:title>
  <dc:creator>Glenn Arnade</dc:creator>
  <cp:lastModifiedBy>Glenn Arnade</cp:lastModifiedBy>
  <cp:revision>2</cp:revision>
  <dcterms:created xsi:type="dcterms:W3CDTF">2022-03-08T17:13:07Z</dcterms:created>
  <dcterms:modified xsi:type="dcterms:W3CDTF">2022-03-10T17:33:00Z</dcterms:modified>
</cp:coreProperties>
</file>