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711"/>
    <p:restoredTop sz="94662"/>
  </p:normalViewPr>
  <p:slideViewPr>
    <p:cSldViewPr snapToGrid="0" snapToObjects="1">
      <p:cViewPr varScale="1">
        <p:scale>
          <a:sx n="86" d="100"/>
          <a:sy n="86" d="100"/>
        </p:scale>
        <p:origin x="232"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dirty="0"/>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n-US" sz="5400" dirty="0">
                <a:solidFill>
                  <a:schemeClr val="accent6">
                    <a:lumMod val="75000"/>
                  </a:schemeClr>
                </a:solidFill>
              </a:rPr>
              <a:t>LAUNCH Project Toolkits</a:t>
            </a:r>
            <a:br>
              <a:rPr lang="en-US" sz="5400" dirty="0"/>
            </a:br>
            <a:r>
              <a:rPr lang="en-US" sz="5400" dirty="0">
                <a:solidFill>
                  <a:schemeClr val="accent1">
                    <a:lumMod val="75000"/>
                  </a:schemeClr>
                </a:solidFill>
              </a:rPr>
              <a:t>Make a Pledge Monday</a:t>
            </a: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lnSpcReduction="10000"/>
          </a:bodyPr>
          <a:lstStyle/>
          <a:p>
            <a:pPr marL="0" indent="0">
              <a:buNone/>
            </a:pPr>
            <a:r>
              <a:rPr lang="en-US" b="1" dirty="0"/>
              <a:t>The Climate is Changing!</a:t>
            </a:r>
            <a:endParaRPr lang="en-US" dirty="0"/>
          </a:p>
          <a:p>
            <a:pPr marL="0" indent="0">
              <a:buNone/>
            </a:pPr>
            <a:r>
              <a:rPr lang="en-US" dirty="0"/>
              <a:t>Due to human activity, global temperatures have risen 1 degree </a:t>
            </a:r>
            <a:r>
              <a:rPr lang="en-US" dirty="0" err="1"/>
              <a:t>celsius</a:t>
            </a:r>
            <a:r>
              <a:rPr lang="en-US" dirty="0"/>
              <a:t> in the last century. Our actions have led to melting polar ice caps, world-wide habitat destruction, and rising sea levels. If humankind does nothing to alleviate our negative impacts on the planet, these issues could become irreversible. That’s why it’s up to us to take action and fight climate change now, before it is too late.</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iagram&#10;&#10;Description automatically generated">
            <a:extLst>
              <a:ext uri="{FF2B5EF4-FFF2-40B4-BE49-F238E27FC236}">
                <a16:creationId xmlns:a16="http://schemas.microsoft.com/office/drawing/2014/main" id="{58ABF408-0C8D-D246-AC88-B6B6241D614D}"/>
              </a:ext>
            </a:extLst>
          </p:cNvPr>
          <p:cNvPicPr>
            <a:picLocks noChangeAspect="1"/>
          </p:cNvPicPr>
          <p:nvPr/>
        </p:nvPicPr>
        <p:blipFill>
          <a:blip r:embed="rId3"/>
          <a:stretch>
            <a:fillRect/>
          </a:stretch>
        </p:blipFill>
        <p:spPr>
          <a:xfrm>
            <a:off x="410816" y="1350129"/>
            <a:ext cx="4859819" cy="3835065"/>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84200" y="1350129"/>
            <a:ext cx="6096000" cy="4351338"/>
          </a:xfrm>
        </p:spPr>
        <p:txBody>
          <a:bodyPr>
            <a:normAutofit fontScale="85000" lnSpcReduction="10000"/>
          </a:bodyPr>
          <a:lstStyle/>
          <a:p>
            <a:pPr marL="0" indent="0">
              <a:buNone/>
            </a:pPr>
            <a:r>
              <a:rPr lang="en-US" b="1" dirty="0"/>
              <a:t>Become a Leader</a:t>
            </a:r>
            <a:endParaRPr lang="en-US" dirty="0"/>
          </a:p>
          <a:p>
            <a:pPr marL="0" indent="0">
              <a:buNone/>
            </a:pPr>
            <a:r>
              <a:rPr lang="en-US" dirty="0"/>
              <a:t>There are many ways to be a leader and inspire others toward environmental action. One person who has made it her life mission to motivate the world is student activist, Greta Thunberg. She has given several speeches at environmental conferences and even spoken at the United Nations as a part of her goal to convince world leaders to take stronger action on climate change. However, you don’t need to speak at the UN to create impactful change for the environment. You can inspire those around you with your actions and commitment.</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text, toy, vector graphics&#10;&#10;Description automatically generated">
            <a:extLst>
              <a:ext uri="{FF2B5EF4-FFF2-40B4-BE49-F238E27FC236}">
                <a16:creationId xmlns:a16="http://schemas.microsoft.com/office/drawing/2014/main" id="{F1EDFBE5-D0B0-BE4C-9BE1-7389BFEFE201}"/>
              </a:ext>
            </a:extLst>
          </p:cNvPr>
          <p:cNvPicPr>
            <a:picLocks noChangeAspect="1"/>
          </p:cNvPicPr>
          <p:nvPr/>
        </p:nvPicPr>
        <p:blipFill>
          <a:blip r:embed="rId3"/>
          <a:stretch>
            <a:fillRect/>
          </a:stretch>
        </p:blipFill>
        <p:spPr>
          <a:xfrm>
            <a:off x="6909764" y="1568970"/>
            <a:ext cx="4908115" cy="2778178"/>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a:bodyPr>
          <a:lstStyle/>
          <a:p>
            <a:pPr marL="0" indent="0">
              <a:buNone/>
            </a:pPr>
            <a:r>
              <a:rPr lang="en-US" b="1" dirty="0"/>
              <a:t>Individual Pledges Grow Together</a:t>
            </a:r>
            <a:endParaRPr lang="en-US" dirty="0"/>
          </a:p>
          <a:p>
            <a:pPr marL="0" indent="0">
              <a:buNone/>
            </a:pPr>
            <a:r>
              <a:rPr lang="en-US" dirty="0"/>
              <a:t>Collaboration is not just beneficial, but necessary to protect the planet on a global scale. Connecting your peers allows a community to form where ideas can be shared and discussed. Student led groups can be a powerful force for change. </a:t>
            </a:r>
            <a:r>
              <a:rPr lang="en-US"/>
              <a:t>Remember, we are all in this together!</a:t>
            </a:r>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several&#10;&#10;Description automatically generated">
            <a:extLst>
              <a:ext uri="{FF2B5EF4-FFF2-40B4-BE49-F238E27FC236}">
                <a16:creationId xmlns:a16="http://schemas.microsoft.com/office/drawing/2014/main" id="{8C37C282-7B5B-4041-802E-97C9380217A4}"/>
              </a:ext>
            </a:extLst>
          </p:cNvPr>
          <p:cNvPicPr>
            <a:picLocks noChangeAspect="1"/>
          </p:cNvPicPr>
          <p:nvPr/>
        </p:nvPicPr>
        <p:blipFill>
          <a:blip r:embed="rId3"/>
          <a:stretch>
            <a:fillRect/>
          </a:stretch>
        </p:blipFill>
        <p:spPr>
          <a:xfrm>
            <a:off x="868136" y="2349500"/>
            <a:ext cx="3924300" cy="2159000"/>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268</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LAUNCH Project Toolkits Make a Pledge Monday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Green Team Toolkit</dc:title>
  <dc:creator>Glenn Arnade</dc:creator>
  <cp:lastModifiedBy>Glenn Arnade</cp:lastModifiedBy>
  <cp:revision>4</cp:revision>
  <dcterms:created xsi:type="dcterms:W3CDTF">2022-03-14T14:45:12Z</dcterms:created>
  <dcterms:modified xsi:type="dcterms:W3CDTF">2023-02-14T22:19:47Z</dcterms:modified>
</cp:coreProperties>
</file>