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6594"/>
    <p:restoredTop sz="94662"/>
  </p:normalViewPr>
  <p:slideViewPr>
    <p:cSldViewPr snapToGrid="0" snapToObjects="1">
      <p:cViewPr varScale="1">
        <p:scale>
          <a:sx n="72" d="100"/>
          <a:sy n="72" d="100"/>
        </p:scale>
        <p:origin x="208" y="5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D6ABE-A9B6-9441-8AC6-8FA50B9FEE8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3D7585A-DE57-B947-B5B1-90C3B000E63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83A0279-090A-6047-8238-50396F922FAC}"/>
              </a:ext>
            </a:extLst>
          </p:cNvPr>
          <p:cNvSpPr>
            <a:spLocks noGrp="1"/>
          </p:cNvSpPr>
          <p:nvPr>
            <p:ph type="dt" sz="half" idx="10"/>
          </p:nvPr>
        </p:nvSpPr>
        <p:spPr/>
        <p:txBody>
          <a:bodyPr/>
          <a:lstStyle/>
          <a:p>
            <a:fld id="{06E549A5-FBA2-EB4D-BF43-D698CEA4559D}" type="datetimeFigureOut">
              <a:rPr lang="en-US" smtClean="0"/>
              <a:t>2/14/23</a:t>
            </a:fld>
            <a:endParaRPr lang="en-US" dirty="0"/>
          </a:p>
        </p:txBody>
      </p:sp>
      <p:sp>
        <p:nvSpPr>
          <p:cNvPr id="5" name="Footer Placeholder 4">
            <a:extLst>
              <a:ext uri="{FF2B5EF4-FFF2-40B4-BE49-F238E27FC236}">
                <a16:creationId xmlns:a16="http://schemas.microsoft.com/office/drawing/2014/main" id="{4BEEDE93-27E8-A04B-8580-62A80F9204F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197E351-6188-2B40-9525-FA498B3A628F}"/>
              </a:ext>
            </a:extLst>
          </p:cNvPr>
          <p:cNvSpPr>
            <a:spLocks noGrp="1"/>
          </p:cNvSpPr>
          <p:nvPr>
            <p:ph type="sldNum" sz="quarter" idx="12"/>
          </p:nvPr>
        </p:nvSpPr>
        <p:spPr/>
        <p:txBody>
          <a:bodyPr/>
          <a:lstStyle/>
          <a:p>
            <a:fld id="{FFD81C26-90F9-0348-812D-1D092BB565A0}" type="slidenum">
              <a:rPr lang="en-US" smtClean="0"/>
              <a:t>‹#›</a:t>
            </a:fld>
            <a:endParaRPr lang="en-US" dirty="0"/>
          </a:p>
        </p:txBody>
      </p:sp>
    </p:spTree>
    <p:extLst>
      <p:ext uri="{BB962C8B-B14F-4D97-AF65-F5344CB8AC3E}">
        <p14:creationId xmlns:p14="http://schemas.microsoft.com/office/powerpoint/2010/main" val="692570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496EB-EBCE-3942-AF73-CB5719CDD78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2FC116B-A49A-DF45-BF7F-5ED13F318F9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077940-DB77-F045-A223-D1899C80BBA3}"/>
              </a:ext>
            </a:extLst>
          </p:cNvPr>
          <p:cNvSpPr>
            <a:spLocks noGrp="1"/>
          </p:cNvSpPr>
          <p:nvPr>
            <p:ph type="dt" sz="half" idx="10"/>
          </p:nvPr>
        </p:nvSpPr>
        <p:spPr/>
        <p:txBody>
          <a:bodyPr/>
          <a:lstStyle/>
          <a:p>
            <a:fld id="{06E549A5-FBA2-EB4D-BF43-D698CEA4559D}" type="datetimeFigureOut">
              <a:rPr lang="en-US" smtClean="0"/>
              <a:t>2/14/23</a:t>
            </a:fld>
            <a:endParaRPr lang="en-US" dirty="0"/>
          </a:p>
        </p:txBody>
      </p:sp>
      <p:sp>
        <p:nvSpPr>
          <p:cNvPr id="5" name="Footer Placeholder 4">
            <a:extLst>
              <a:ext uri="{FF2B5EF4-FFF2-40B4-BE49-F238E27FC236}">
                <a16:creationId xmlns:a16="http://schemas.microsoft.com/office/drawing/2014/main" id="{BB4B67D1-2616-454C-B866-687F0D203B5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F3F6839-CAAE-6241-A63F-57974C43C077}"/>
              </a:ext>
            </a:extLst>
          </p:cNvPr>
          <p:cNvSpPr>
            <a:spLocks noGrp="1"/>
          </p:cNvSpPr>
          <p:nvPr>
            <p:ph type="sldNum" sz="quarter" idx="12"/>
          </p:nvPr>
        </p:nvSpPr>
        <p:spPr/>
        <p:txBody>
          <a:bodyPr/>
          <a:lstStyle/>
          <a:p>
            <a:fld id="{FFD81C26-90F9-0348-812D-1D092BB565A0}" type="slidenum">
              <a:rPr lang="en-US" smtClean="0"/>
              <a:t>‹#›</a:t>
            </a:fld>
            <a:endParaRPr lang="en-US" dirty="0"/>
          </a:p>
        </p:txBody>
      </p:sp>
    </p:spTree>
    <p:extLst>
      <p:ext uri="{BB962C8B-B14F-4D97-AF65-F5344CB8AC3E}">
        <p14:creationId xmlns:p14="http://schemas.microsoft.com/office/powerpoint/2010/main" val="1002998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E955266-E3F3-274F-A0B3-371DED8A4B6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0298FF5-1026-AA4A-A8E7-68F712836C2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26D9A2-1F77-F446-B1DA-E3B0CAFBEC7F}"/>
              </a:ext>
            </a:extLst>
          </p:cNvPr>
          <p:cNvSpPr>
            <a:spLocks noGrp="1"/>
          </p:cNvSpPr>
          <p:nvPr>
            <p:ph type="dt" sz="half" idx="10"/>
          </p:nvPr>
        </p:nvSpPr>
        <p:spPr/>
        <p:txBody>
          <a:bodyPr/>
          <a:lstStyle/>
          <a:p>
            <a:fld id="{06E549A5-FBA2-EB4D-BF43-D698CEA4559D}" type="datetimeFigureOut">
              <a:rPr lang="en-US" smtClean="0"/>
              <a:t>2/14/23</a:t>
            </a:fld>
            <a:endParaRPr lang="en-US" dirty="0"/>
          </a:p>
        </p:txBody>
      </p:sp>
      <p:sp>
        <p:nvSpPr>
          <p:cNvPr id="5" name="Footer Placeholder 4">
            <a:extLst>
              <a:ext uri="{FF2B5EF4-FFF2-40B4-BE49-F238E27FC236}">
                <a16:creationId xmlns:a16="http://schemas.microsoft.com/office/drawing/2014/main" id="{3D918CAA-173A-E04A-BEC2-92EB0CD4151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AB15E26-81C0-E841-BFDF-54F2A0AC3C37}"/>
              </a:ext>
            </a:extLst>
          </p:cNvPr>
          <p:cNvSpPr>
            <a:spLocks noGrp="1"/>
          </p:cNvSpPr>
          <p:nvPr>
            <p:ph type="sldNum" sz="quarter" idx="12"/>
          </p:nvPr>
        </p:nvSpPr>
        <p:spPr/>
        <p:txBody>
          <a:bodyPr/>
          <a:lstStyle/>
          <a:p>
            <a:fld id="{FFD81C26-90F9-0348-812D-1D092BB565A0}" type="slidenum">
              <a:rPr lang="en-US" smtClean="0"/>
              <a:t>‹#›</a:t>
            </a:fld>
            <a:endParaRPr lang="en-US" dirty="0"/>
          </a:p>
        </p:txBody>
      </p:sp>
    </p:spTree>
    <p:extLst>
      <p:ext uri="{BB962C8B-B14F-4D97-AF65-F5344CB8AC3E}">
        <p14:creationId xmlns:p14="http://schemas.microsoft.com/office/powerpoint/2010/main" val="2944462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F8A30-7A29-4B43-B9AF-1DA2EAA1BA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5D4449E-6518-7949-B112-9DF2CE252C6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C80162-C7D8-1F48-B92A-A04461190966}"/>
              </a:ext>
            </a:extLst>
          </p:cNvPr>
          <p:cNvSpPr>
            <a:spLocks noGrp="1"/>
          </p:cNvSpPr>
          <p:nvPr>
            <p:ph type="dt" sz="half" idx="10"/>
          </p:nvPr>
        </p:nvSpPr>
        <p:spPr/>
        <p:txBody>
          <a:bodyPr/>
          <a:lstStyle/>
          <a:p>
            <a:fld id="{06E549A5-FBA2-EB4D-BF43-D698CEA4559D}" type="datetimeFigureOut">
              <a:rPr lang="en-US" smtClean="0"/>
              <a:t>2/14/23</a:t>
            </a:fld>
            <a:endParaRPr lang="en-US" dirty="0"/>
          </a:p>
        </p:txBody>
      </p:sp>
      <p:sp>
        <p:nvSpPr>
          <p:cNvPr id="5" name="Footer Placeholder 4">
            <a:extLst>
              <a:ext uri="{FF2B5EF4-FFF2-40B4-BE49-F238E27FC236}">
                <a16:creationId xmlns:a16="http://schemas.microsoft.com/office/drawing/2014/main" id="{FE7DEC8E-74D9-774A-9B9A-FDD1895D994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0F12478-C645-814B-A09B-28643F69C60F}"/>
              </a:ext>
            </a:extLst>
          </p:cNvPr>
          <p:cNvSpPr>
            <a:spLocks noGrp="1"/>
          </p:cNvSpPr>
          <p:nvPr>
            <p:ph type="sldNum" sz="quarter" idx="12"/>
          </p:nvPr>
        </p:nvSpPr>
        <p:spPr/>
        <p:txBody>
          <a:bodyPr/>
          <a:lstStyle/>
          <a:p>
            <a:fld id="{FFD81C26-90F9-0348-812D-1D092BB565A0}" type="slidenum">
              <a:rPr lang="en-US" smtClean="0"/>
              <a:t>‹#›</a:t>
            </a:fld>
            <a:endParaRPr lang="en-US" dirty="0"/>
          </a:p>
        </p:txBody>
      </p:sp>
    </p:spTree>
    <p:extLst>
      <p:ext uri="{BB962C8B-B14F-4D97-AF65-F5344CB8AC3E}">
        <p14:creationId xmlns:p14="http://schemas.microsoft.com/office/powerpoint/2010/main" val="3123337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AD5D3-895D-9D42-A7F5-7F91D98D4D1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C761F4B-D532-B641-9240-22470493E1B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99FA4F2-2899-B14B-9156-3328E8F86F99}"/>
              </a:ext>
            </a:extLst>
          </p:cNvPr>
          <p:cNvSpPr>
            <a:spLocks noGrp="1"/>
          </p:cNvSpPr>
          <p:nvPr>
            <p:ph type="dt" sz="half" idx="10"/>
          </p:nvPr>
        </p:nvSpPr>
        <p:spPr/>
        <p:txBody>
          <a:bodyPr/>
          <a:lstStyle/>
          <a:p>
            <a:fld id="{06E549A5-FBA2-EB4D-BF43-D698CEA4559D}" type="datetimeFigureOut">
              <a:rPr lang="en-US" smtClean="0"/>
              <a:t>2/14/23</a:t>
            </a:fld>
            <a:endParaRPr lang="en-US" dirty="0"/>
          </a:p>
        </p:txBody>
      </p:sp>
      <p:sp>
        <p:nvSpPr>
          <p:cNvPr id="5" name="Footer Placeholder 4">
            <a:extLst>
              <a:ext uri="{FF2B5EF4-FFF2-40B4-BE49-F238E27FC236}">
                <a16:creationId xmlns:a16="http://schemas.microsoft.com/office/drawing/2014/main" id="{A3FEF82E-C7CD-0A4F-9775-4F510D41BAE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DF492CD-2A28-FF41-A41E-AFF4DBDC9A3F}"/>
              </a:ext>
            </a:extLst>
          </p:cNvPr>
          <p:cNvSpPr>
            <a:spLocks noGrp="1"/>
          </p:cNvSpPr>
          <p:nvPr>
            <p:ph type="sldNum" sz="quarter" idx="12"/>
          </p:nvPr>
        </p:nvSpPr>
        <p:spPr/>
        <p:txBody>
          <a:bodyPr/>
          <a:lstStyle/>
          <a:p>
            <a:fld id="{FFD81C26-90F9-0348-812D-1D092BB565A0}" type="slidenum">
              <a:rPr lang="en-US" smtClean="0"/>
              <a:t>‹#›</a:t>
            </a:fld>
            <a:endParaRPr lang="en-US" dirty="0"/>
          </a:p>
        </p:txBody>
      </p:sp>
    </p:spTree>
    <p:extLst>
      <p:ext uri="{BB962C8B-B14F-4D97-AF65-F5344CB8AC3E}">
        <p14:creationId xmlns:p14="http://schemas.microsoft.com/office/powerpoint/2010/main" val="2061459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65E08A-6C80-4D4A-B0BE-1D855DF517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9F2BE43-1571-7744-BA47-690D423945B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8931F37-EB21-8B49-BA76-B2D0DEFC6AB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7FF4157-C2A2-644C-B1DB-DE8A2579FC46}"/>
              </a:ext>
            </a:extLst>
          </p:cNvPr>
          <p:cNvSpPr>
            <a:spLocks noGrp="1"/>
          </p:cNvSpPr>
          <p:nvPr>
            <p:ph type="dt" sz="half" idx="10"/>
          </p:nvPr>
        </p:nvSpPr>
        <p:spPr/>
        <p:txBody>
          <a:bodyPr/>
          <a:lstStyle/>
          <a:p>
            <a:fld id="{06E549A5-FBA2-EB4D-BF43-D698CEA4559D}" type="datetimeFigureOut">
              <a:rPr lang="en-US" smtClean="0"/>
              <a:t>2/14/23</a:t>
            </a:fld>
            <a:endParaRPr lang="en-US" dirty="0"/>
          </a:p>
        </p:txBody>
      </p:sp>
      <p:sp>
        <p:nvSpPr>
          <p:cNvPr id="6" name="Footer Placeholder 5">
            <a:extLst>
              <a:ext uri="{FF2B5EF4-FFF2-40B4-BE49-F238E27FC236}">
                <a16:creationId xmlns:a16="http://schemas.microsoft.com/office/drawing/2014/main" id="{029C4B56-E7D3-EF46-878D-8677EB56C6A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5CFE164-C3C7-7146-A35D-AA2045AF70F3}"/>
              </a:ext>
            </a:extLst>
          </p:cNvPr>
          <p:cNvSpPr>
            <a:spLocks noGrp="1"/>
          </p:cNvSpPr>
          <p:nvPr>
            <p:ph type="sldNum" sz="quarter" idx="12"/>
          </p:nvPr>
        </p:nvSpPr>
        <p:spPr/>
        <p:txBody>
          <a:bodyPr/>
          <a:lstStyle/>
          <a:p>
            <a:fld id="{FFD81C26-90F9-0348-812D-1D092BB565A0}" type="slidenum">
              <a:rPr lang="en-US" smtClean="0"/>
              <a:t>‹#›</a:t>
            </a:fld>
            <a:endParaRPr lang="en-US" dirty="0"/>
          </a:p>
        </p:txBody>
      </p:sp>
    </p:spTree>
    <p:extLst>
      <p:ext uri="{BB962C8B-B14F-4D97-AF65-F5344CB8AC3E}">
        <p14:creationId xmlns:p14="http://schemas.microsoft.com/office/powerpoint/2010/main" val="64074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835F0-8A12-5343-B917-4BECD659001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5BE1B46-FA3B-2944-A829-5B02A5A3F3D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DB2442B-A0E5-4A47-A47A-4873B18A6B7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3605A1E-6EAC-E044-83E6-B42FF7E7A4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A3819F9-2DC5-7F43-9BEA-5D745991DC6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52C4E86-22A0-AD49-9947-3E086151523F}"/>
              </a:ext>
            </a:extLst>
          </p:cNvPr>
          <p:cNvSpPr>
            <a:spLocks noGrp="1"/>
          </p:cNvSpPr>
          <p:nvPr>
            <p:ph type="dt" sz="half" idx="10"/>
          </p:nvPr>
        </p:nvSpPr>
        <p:spPr/>
        <p:txBody>
          <a:bodyPr/>
          <a:lstStyle/>
          <a:p>
            <a:fld id="{06E549A5-FBA2-EB4D-BF43-D698CEA4559D}" type="datetimeFigureOut">
              <a:rPr lang="en-US" smtClean="0"/>
              <a:t>2/14/23</a:t>
            </a:fld>
            <a:endParaRPr lang="en-US" dirty="0"/>
          </a:p>
        </p:txBody>
      </p:sp>
      <p:sp>
        <p:nvSpPr>
          <p:cNvPr id="8" name="Footer Placeholder 7">
            <a:extLst>
              <a:ext uri="{FF2B5EF4-FFF2-40B4-BE49-F238E27FC236}">
                <a16:creationId xmlns:a16="http://schemas.microsoft.com/office/drawing/2014/main" id="{B6BCD485-E1F5-2242-8F5C-860690F43465}"/>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F08BD623-D19C-BD44-9D68-835AB5C0E3D3}"/>
              </a:ext>
            </a:extLst>
          </p:cNvPr>
          <p:cNvSpPr>
            <a:spLocks noGrp="1"/>
          </p:cNvSpPr>
          <p:nvPr>
            <p:ph type="sldNum" sz="quarter" idx="12"/>
          </p:nvPr>
        </p:nvSpPr>
        <p:spPr/>
        <p:txBody>
          <a:bodyPr/>
          <a:lstStyle/>
          <a:p>
            <a:fld id="{FFD81C26-90F9-0348-812D-1D092BB565A0}" type="slidenum">
              <a:rPr lang="en-US" smtClean="0"/>
              <a:t>‹#›</a:t>
            </a:fld>
            <a:endParaRPr lang="en-US" dirty="0"/>
          </a:p>
        </p:txBody>
      </p:sp>
    </p:spTree>
    <p:extLst>
      <p:ext uri="{BB962C8B-B14F-4D97-AF65-F5344CB8AC3E}">
        <p14:creationId xmlns:p14="http://schemas.microsoft.com/office/powerpoint/2010/main" val="3810703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7B91B5-7317-5149-8455-E43478CC855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AD34394-35E3-2F4F-87D9-143198E72A37}"/>
              </a:ext>
            </a:extLst>
          </p:cNvPr>
          <p:cNvSpPr>
            <a:spLocks noGrp="1"/>
          </p:cNvSpPr>
          <p:nvPr>
            <p:ph type="dt" sz="half" idx="10"/>
          </p:nvPr>
        </p:nvSpPr>
        <p:spPr/>
        <p:txBody>
          <a:bodyPr/>
          <a:lstStyle/>
          <a:p>
            <a:fld id="{06E549A5-FBA2-EB4D-BF43-D698CEA4559D}" type="datetimeFigureOut">
              <a:rPr lang="en-US" smtClean="0"/>
              <a:t>2/14/23</a:t>
            </a:fld>
            <a:endParaRPr lang="en-US" dirty="0"/>
          </a:p>
        </p:txBody>
      </p:sp>
      <p:sp>
        <p:nvSpPr>
          <p:cNvPr id="4" name="Footer Placeholder 3">
            <a:extLst>
              <a:ext uri="{FF2B5EF4-FFF2-40B4-BE49-F238E27FC236}">
                <a16:creationId xmlns:a16="http://schemas.microsoft.com/office/drawing/2014/main" id="{F778CC31-9164-7048-A50A-91FF7D16EE3C}"/>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C34518F0-4FE6-CD4E-A156-9818B3AFABE8}"/>
              </a:ext>
            </a:extLst>
          </p:cNvPr>
          <p:cNvSpPr>
            <a:spLocks noGrp="1"/>
          </p:cNvSpPr>
          <p:nvPr>
            <p:ph type="sldNum" sz="quarter" idx="12"/>
          </p:nvPr>
        </p:nvSpPr>
        <p:spPr/>
        <p:txBody>
          <a:bodyPr/>
          <a:lstStyle/>
          <a:p>
            <a:fld id="{FFD81C26-90F9-0348-812D-1D092BB565A0}" type="slidenum">
              <a:rPr lang="en-US" smtClean="0"/>
              <a:t>‹#›</a:t>
            </a:fld>
            <a:endParaRPr lang="en-US" dirty="0"/>
          </a:p>
        </p:txBody>
      </p:sp>
    </p:spTree>
    <p:extLst>
      <p:ext uri="{BB962C8B-B14F-4D97-AF65-F5344CB8AC3E}">
        <p14:creationId xmlns:p14="http://schemas.microsoft.com/office/powerpoint/2010/main" val="339228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A88FA34-A871-2643-BBCD-318EB5FCE587}"/>
              </a:ext>
            </a:extLst>
          </p:cNvPr>
          <p:cNvSpPr>
            <a:spLocks noGrp="1"/>
          </p:cNvSpPr>
          <p:nvPr>
            <p:ph type="dt" sz="half" idx="10"/>
          </p:nvPr>
        </p:nvSpPr>
        <p:spPr/>
        <p:txBody>
          <a:bodyPr/>
          <a:lstStyle/>
          <a:p>
            <a:fld id="{06E549A5-FBA2-EB4D-BF43-D698CEA4559D}" type="datetimeFigureOut">
              <a:rPr lang="en-US" smtClean="0"/>
              <a:t>2/14/23</a:t>
            </a:fld>
            <a:endParaRPr lang="en-US" dirty="0"/>
          </a:p>
        </p:txBody>
      </p:sp>
      <p:sp>
        <p:nvSpPr>
          <p:cNvPr id="3" name="Footer Placeholder 2">
            <a:extLst>
              <a:ext uri="{FF2B5EF4-FFF2-40B4-BE49-F238E27FC236}">
                <a16:creationId xmlns:a16="http://schemas.microsoft.com/office/drawing/2014/main" id="{A6F9AA65-6F09-2349-99AD-E0D1A91DDFBD}"/>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F6AA67F-BDF6-1545-90D7-675DA5DA8E3A}"/>
              </a:ext>
            </a:extLst>
          </p:cNvPr>
          <p:cNvSpPr>
            <a:spLocks noGrp="1"/>
          </p:cNvSpPr>
          <p:nvPr>
            <p:ph type="sldNum" sz="quarter" idx="12"/>
          </p:nvPr>
        </p:nvSpPr>
        <p:spPr/>
        <p:txBody>
          <a:bodyPr/>
          <a:lstStyle/>
          <a:p>
            <a:fld id="{FFD81C26-90F9-0348-812D-1D092BB565A0}" type="slidenum">
              <a:rPr lang="en-US" smtClean="0"/>
              <a:t>‹#›</a:t>
            </a:fld>
            <a:endParaRPr lang="en-US" dirty="0"/>
          </a:p>
        </p:txBody>
      </p:sp>
    </p:spTree>
    <p:extLst>
      <p:ext uri="{BB962C8B-B14F-4D97-AF65-F5344CB8AC3E}">
        <p14:creationId xmlns:p14="http://schemas.microsoft.com/office/powerpoint/2010/main" val="3861648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C868E5-180A-8F42-9BFA-7299AB772F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58BA85D-943D-E643-BC42-28B1EBF9C55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D91B836-BFDE-814F-AA9B-07EB0A2140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6AD884-AF41-004F-8D7A-D6F3E1084250}"/>
              </a:ext>
            </a:extLst>
          </p:cNvPr>
          <p:cNvSpPr>
            <a:spLocks noGrp="1"/>
          </p:cNvSpPr>
          <p:nvPr>
            <p:ph type="dt" sz="half" idx="10"/>
          </p:nvPr>
        </p:nvSpPr>
        <p:spPr/>
        <p:txBody>
          <a:bodyPr/>
          <a:lstStyle/>
          <a:p>
            <a:fld id="{06E549A5-FBA2-EB4D-BF43-D698CEA4559D}" type="datetimeFigureOut">
              <a:rPr lang="en-US" smtClean="0"/>
              <a:t>2/14/23</a:t>
            </a:fld>
            <a:endParaRPr lang="en-US" dirty="0"/>
          </a:p>
        </p:txBody>
      </p:sp>
      <p:sp>
        <p:nvSpPr>
          <p:cNvPr id="6" name="Footer Placeholder 5">
            <a:extLst>
              <a:ext uri="{FF2B5EF4-FFF2-40B4-BE49-F238E27FC236}">
                <a16:creationId xmlns:a16="http://schemas.microsoft.com/office/drawing/2014/main" id="{14D7E99F-7315-624D-B9C9-D2FD6279295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3CBB904-8BF9-9E48-A735-C38C60FD424F}"/>
              </a:ext>
            </a:extLst>
          </p:cNvPr>
          <p:cNvSpPr>
            <a:spLocks noGrp="1"/>
          </p:cNvSpPr>
          <p:nvPr>
            <p:ph type="sldNum" sz="quarter" idx="12"/>
          </p:nvPr>
        </p:nvSpPr>
        <p:spPr/>
        <p:txBody>
          <a:bodyPr/>
          <a:lstStyle/>
          <a:p>
            <a:fld id="{FFD81C26-90F9-0348-812D-1D092BB565A0}" type="slidenum">
              <a:rPr lang="en-US" smtClean="0"/>
              <a:t>‹#›</a:t>
            </a:fld>
            <a:endParaRPr lang="en-US" dirty="0"/>
          </a:p>
        </p:txBody>
      </p:sp>
    </p:spTree>
    <p:extLst>
      <p:ext uri="{BB962C8B-B14F-4D97-AF65-F5344CB8AC3E}">
        <p14:creationId xmlns:p14="http://schemas.microsoft.com/office/powerpoint/2010/main" val="2057087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FD4AC-CD5C-9F4D-A6EE-D8B10201E6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FE9B0F7-BC4C-8C4B-8CAF-4F18DCC0200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8D8D01DF-6D5F-A142-8AD3-C9005412EE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37FB4B3-FCEC-8647-956C-13F08BA9FDA4}"/>
              </a:ext>
            </a:extLst>
          </p:cNvPr>
          <p:cNvSpPr>
            <a:spLocks noGrp="1"/>
          </p:cNvSpPr>
          <p:nvPr>
            <p:ph type="dt" sz="half" idx="10"/>
          </p:nvPr>
        </p:nvSpPr>
        <p:spPr/>
        <p:txBody>
          <a:bodyPr/>
          <a:lstStyle/>
          <a:p>
            <a:fld id="{06E549A5-FBA2-EB4D-BF43-D698CEA4559D}" type="datetimeFigureOut">
              <a:rPr lang="en-US" smtClean="0"/>
              <a:t>2/14/23</a:t>
            </a:fld>
            <a:endParaRPr lang="en-US" dirty="0"/>
          </a:p>
        </p:txBody>
      </p:sp>
      <p:sp>
        <p:nvSpPr>
          <p:cNvPr id="6" name="Footer Placeholder 5">
            <a:extLst>
              <a:ext uri="{FF2B5EF4-FFF2-40B4-BE49-F238E27FC236}">
                <a16:creationId xmlns:a16="http://schemas.microsoft.com/office/drawing/2014/main" id="{9604B418-A078-DF41-A0DA-F807A3C8858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2BB3098-BF3A-4145-A3F8-8DF4F7EBD54B}"/>
              </a:ext>
            </a:extLst>
          </p:cNvPr>
          <p:cNvSpPr>
            <a:spLocks noGrp="1"/>
          </p:cNvSpPr>
          <p:nvPr>
            <p:ph type="sldNum" sz="quarter" idx="12"/>
          </p:nvPr>
        </p:nvSpPr>
        <p:spPr/>
        <p:txBody>
          <a:bodyPr/>
          <a:lstStyle/>
          <a:p>
            <a:fld id="{FFD81C26-90F9-0348-812D-1D092BB565A0}" type="slidenum">
              <a:rPr lang="en-US" smtClean="0"/>
              <a:t>‹#›</a:t>
            </a:fld>
            <a:endParaRPr lang="en-US" dirty="0"/>
          </a:p>
        </p:txBody>
      </p:sp>
    </p:spTree>
    <p:extLst>
      <p:ext uri="{BB962C8B-B14F-4D97-AF65-F5344CB8AC3E}">
        <p14:creationId xmlns:p14="http://schemas.microsoft.com/office/powerpoint/2010/main" val="1503467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3454EDD-44CF-334F-86B5-9D483DD8E67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837E14D-320B-CA44-909D-320F7F57317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507FEE-86DA-C849-A7D9-FE06FD01BA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E549A5-FBA2-EB4D-BF43-D698CEA4559D}" type="datetimeFigureOut">
              <a:rPr lang="en-US" smtClean="0"/>
              <a:t>2/14/23</a:t>
            </a:fld>
            <a:endParaRPr lang="en-US" dirty="0"/>
          </a:p>
        </p:txBody>
      </p:sp>
      <p:sp>
        <p:nvSpPr>
          <p:cNvPr id="5" name="Footer Placeholder 4">
            <a:extLst>
              <a:ext uri="{FF2B5EF4-FFF2-40B4-BE49-F238E27FC236}">
                <a16:creationId xmlns:a16="http://schemas.microsoft.com/office/drawing/2014/main" id="{F4FDCD8E-514C-4046-AC87-8A39FF78488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FD73D0C4-6BA3-5E4C-AF6A-D7BC16731AA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D81C26-90F9-0348-812D-1D092BB565A0}" type="slidenum">
              <a:rPr lang="en-US" smtClean="0"/>
              <a:t>‹#›</a:t>
            </a:fld>
            <a:endParaRPr lang="en-US" dirty="0"/>
          </a:p>
        </p:txBody>
      </p:sp>
    </p:spTree>
    <p:extLst>
      <p:ext uri="{BB962C8B-B14F-4D97-AF65-F5344CB8AC3E}">
        <p14:creationId xmlns:p14="http://schemas.microsoft.com/office/powerpoint/2010/main" val="15091092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2AB59-C4C5-444C-8FE0-FBCD52A839EC}"/>
              </a:ext>
            </a:extLst>
          </p:cNvPr>
          <p:cNvSpPr>
            <a:spLocks noGrp="1"/>
          </p:cNvSpPr>
          <p:nvPr>
            <p:ph type="ctrTitle"/>
          </p:nvPr>
        </p:nvSpPr>
        <p:spPr>
          <a:xfrm>
            <a:off x="1524000" y="1041400"/>
            <a:ext cx="9144000" cy="2387600"/>
          </a:xfrm>
        </p:spPr>
        <p:txBody>
          <a:bodyPr>
            <a:normAutofit/>
          </a:bodyPr>
          <a:lstStyle/>
          <a:p>
            <a:r>
              <a:rPr lang="en-US" sz="5400" dirty="0">
                <a:solidFill>
                  <a:schemeClr val="accent6">
                    <a:lumMod val="75000"/>
                  </a:schemeClr>
                </a:solidFill>
              </a:rPr>
              <a:t>LAUNCH Project Toolkits</a:t>
            </a:r>
            <a:br>
              <a:rPr lang="en-US" sz="5400" dirty="0"/>
            </a:br>
            <a:r>
              <a:rPr lang="en-US" sz="5400" dirty="0">
                <a:solidFill>
                  <a:schemeClr val="accent1">
                    <a:lumMod val="75000"/>
                  </a:schemeClr>
                </a:solidFill>
              </a:rPr>
              <a:t>Transportation Thursday</a:t>
            </a:r>
          </a:p>
        </p:txBody>
      </p:sp>
      <p:pic>
        <p:nvPicPr>
          <p:cNvPr id="1026" name="Picture 2" descr="Logo, company name&#10;&#10;Description automatically generated">
            <a:extLst>
              <a:ext uri="{FF2B5EF4-FFF2-40B4-BE49-F238E27FC236}">
                <a16:creationId xmlns:a16="http://schemas.microsoft.com/office/drawing/2014/main" id="{D00334FD-0430-C248-AD35-C593988ABDA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55391" y="3954412"/>
            <a:ext cx="2681217" cy="14250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3438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5439C0-1A36-6C40-83A7-E005FE7435A6}"/>
              </a:ext>
            </a:extLst>
          </p:cNvPr>
          <p:cNvSpPr>
            <a:spLocks noGrp="1"/>
          </p:cNvSpPr>
          <p:nvPr>
            <p:ph idx="1"/>
          </p:nvPr>
        </p:nvSpPr>
        <p:spPr>
          <a:xfrm>
            <a:off x="5562599" y="1350129"/>
            <a:ext cx="6096000" cy="4351338"/>
          </a:xfrm>
        </p:spPr>
        <p:txBody>
          <a:bodyPr>
            <a:normAutofit/>
          </a:bodyPr>
          <a:lstStyle/>
          <a:p>
            <a:pPr marL="0" indent="0">
              <a:buNone/>
            </a:pPr>
            <a:r>
              <a:rPr lang="en-US" b="1" dirty="0"/>
              <a:t>Idling Cars Creates Pollution Around Schools</a:t>
            </a:r>
            <a:endParaRPr lang="en-US" dirty="0"/>
          </a:p>
          <a:p>
            <a:pPr marL="0" indent="0">
              <a:lnSpc>
                <a:spcPct val="120000"/>
              </a:lnSpc>
              <a:buNone/>
            </a:pPr>
            <a:r>
              <a:rPr lang="en-US" sz="2200" dirty="0"/>
              <a:t>Studies at school’s have shown that many parents tend to idle their vehicles when waiting to pick up their students and there are elevated levels of air toxics during these afternoon pickup times. While children’s lungs are especially susceptible to air pollution, limiting idling can dramatically reduce these pollutants and children’s exposure to them.</a:t>
            </a:r>
          </a:p>
        </p:txBody>
      </p:sp>
      <p:sp>
        <p:nvSpPr>
          <p:cNvPr id="4" name="Rectangle 3">
            <a:extLst>
              <a:ext uri="{FF2B5EF4-FFF2-40B4-BE49-F238E27FC236}">
                <a16:creationId xmlns:a16="http://schemas.microsoft.com/office/drawing/2014/main" id="{DEE0EC63-925A-5744-9B0E-936F2A9268CF}"/>
              </a:ext>
            </a:extLst>
          </p:cNvPr>
          <p:cNvSpPr/>
          <p:nvPr/>
        </p:nvSpPr>
        <p:spPr>
          <a:xfrm>
            <a:off x="6096000" y="0"/>
            <a:ext cx="6096000" cy="1107996"/>
          </a:xfrm>
          <a:prstGeom prst="rect">
            <a:avLst/>
          </a:prstGeom>
        </p:spPr>
        <p:txBody>
          <a:bodyPr>
            <a:spAutoFit/>
          </a:bodyPr>
          <a:lstStyle/>
          <a:p>
            <a:pPr algn="r"/>
            <a:r>
              <a:rPr lang="en-US" dirty="0">
                <a:solidFill>
                  <a:srgbClr val="4E9836"/>
                </a:solidFill>
                <a:latin typeface="Arial" panose="020B0604020202020204" pitchFamily="34" charset="0"/>
              </a:rPr>
              <a:t>LAUNCH Project Toolkits</a:t>
            </a:r>
            <a:endParaRPr lang="en-US" b="0" dirty="0">
              <a:effectLst/>
            </a:endParaRPr>
          </a:p>
          <a:p>
            <a:pPr algn="r"/>
            <a:r>
              <a:rPr lang="en-US" sz="1200" b="0" i="0" u="none" strike="noStrike" dirty="0">
                <a:solidFill>
                  <a:srgbClr val="3A5F7C"/>
                </a:solidFill>
                <a:effectLst/>
                <a:latin typeface="Arial" panose="020B0604020202020204" pitchFamily="34" charset="0"/>
              </a:rPr>
              <a:t>GRADESOFGREEN.ORG</a:t>
            </a:r>
            <a:endParaRPr lang="en-US" b="0" dirty="0">
              <a:effectLst/>
            </a:endParaRPr>
          </a:p>
          <a:p>
            <a:br>
              <a:rPr lang="en-US" dirty="0"/>
            </a:br>
            <a:endParaRPr lang="en-US" dirty="0"/>
          </a:p>
        </p:txBody>
      </p:sp>
      <p:pic>
        <p:nvPicPr>
          <p:cNvPr id="2050" name="Picture 2" descr="Background pattern&#10;&#10;Description automatically generated">
            <a:extLst>
              <a:ext uri="{FF2B5EF4-FFF2-40B4-BE49-F238E27FC236}">
                <a16:creationId xmlns:a16="http://schemas.microsoft.com/office/drawing/2014/main" id="{B714FD1E-E153-7640-B70A-3E5958807D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43758" y="5943600"/>
            <a:ext cx="748242" cy="9144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 picture containing shape&#10;&#10;Description automatically generated">
            <a:extLst>
              <a:ext uri="{FF2B5EF4-FFF2-40B4-BE49-F238E27FC236}">
                <a16:creationId xmlns:a16="http://schemas.microsoft.com/office/drawing/2014/main" id="{92FE1A3F-D099-C045-B9C9-E50FC7634B43}"/>
              </a:ext>
            </a:extLst>
          </p:cNvPr>
          <p:cNvPicPr>
            <a:picLocks noChangeAspect="1"/>
          </p:cNvPicPr>
          <p:nvPr/>
        </p:nvPicPr>
        <p:blipFill>
          <a:blip r:embed="rId3"/>
          <a:stretch>
            <a:fillRect/>
          </a:stretch>
        </p:blipFill>
        <p:spPr>
          <a:xfrm>
            <a:off x="412376" y="1727200"/>
            <a:ext cx="4787900" cy="3403600"/>
          </a:xfrm>
          <a:prstGeom prst="rect">
            <a:avLst/>
          </a:prstGeom>
        </p:spPr>
      </p:pic>
    </p:spTree>
    <p:extLst>
      <p:ext uri="{BB962C8B-B14F-4D97-AF65-F5344CB8AC3E}">
        <p14:creationId xmlns:p14="http://schemas.microsoft.com/office/powerpoint/2010/main" val="4008258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5439C0-1A36-6C40-83A7-E005FE7435A6}"/>
              </a:ext>
            </a:extLst>
          </p:cNvPr>
          <p:cNvSpPr>
            <a:spLocks noGrp="1"/>
          </p:cNvSpPr>
          <p:nvPr>
            <p:ph idx="1"/>
          </p:nvPr>
        </p:nvSpPr>
        <p:spPr>
          <a:xfrm>
            <a:off x="572558" y="1852153"/>
            <a:ext cx="6096000" cy="4351338"/>
          </a:xfrm>
        </p:spPr>
        <p:txBody>
          <a:bodyPr>
            <a:normAutofit/>
          </a:bodyPr>
          <a:lstStyle/>
          <a:p>
            <a:pPr marL="0" indent="0">
              <a:buNone/>
            </a:pPr>
            <a:r>
              <a:rPr lang="en-US" b="1" dirty="0"/>
              <a:t>Walking or Rolling Reduces Traffic</a:t>
            </a:r>
            <a:endParaRPr lang="en-US" dirty="0"/>
          </a:p>
          <a:p>
            <a:pPr marL="0" indent="0">
              <a:buNone/>
            </a:pPr>
            <a:r>
              <a:rPr lang="en-US" sz="2400" dirty="0"/>
              <a:t>On top of the personal benefits of walking/biking to school, taking this action also helps the people around you. Roughly 10-14% of cars in the morning are students/student’s parents making their way to campus. In the United States alone, that is roughly 14 million cars everyday! </a:t>
            </a:r>
            <a:endParaRPr lang="en-US" sz="2000" dirty="0"/>
          </a:p>
        </p:txBody>
      </p:sp>
      <p:sp>
        <p:nvSpPr>
          <p:cNvPr id="4" name="Rectangle 3">
            <a:extLst>
              <a:ext uri="{FF2B5EF4-FFF2-40B4-BE49-F238E27FC236}">
                <a16:creationId xmlns:a16="http://schemas.microsoft.com/office/drawing/2014/main" id="{DEE0EC63-925A-5744-9B0E-936F2A9268CF}"/>
              </a:ext>
            </a:extLst>
          </p:cNvPr>
          <p:cNvSpPr/>
          <p:nvPr/>
        </p:nvSpPr>
        <p:spPr>
          <a:xfrm>
            <a:off x="6096000" y="0"/>
            <a:ext cx="6096000" cy="1107996"/>
          </a:xfrm>
          <a:prstGeom prst="rect">
            <a:avLst/>
          </a:prstGeom>
        </p:spPr>
        <p:txBody>
          <a:bodyPr>
            <a:spAutoFit/>
          </a:bodyPr>
          <a:lstStyle/>
          <a:p>
            <a:pPr algn="r"/>
            <a:r>
              <a:rPr lang="en-US" dirty="0">
                <a:solidFill>
                  <a:srgbClr val="4E9836"/>
                </a:solidFill>
                <a:latin typeface="Arial" panose="020B0604020202020204" pitchFamily="34" charset="0"/>
              </a:rPr>
              <a:t>LAUNCH Project Toolkits</a:t>
            </a:r>
            <a:endParaRPr lang="en-US" b="0" dirty="0">
              <a:effectLst/>
            </a:endParaRPr>
          </a:p>
          <a:p>
            <a:pPr algn="r"/>
            <a:r>
              <a:rPr lang="en-US" sz="1200" b="0" i="0" u="none" strike="noStrike" dirty="0">
                <a:solidFill>
                  <a:srgbClr val="3A5F7C"/>
                </a:solidFill>
                <a:effectLst/>
                <a:latin typeface="Arial" panose="020B0604020202020204" pitchFamily="34" charset="0"/>
              </a:rPr>
              <a:t>GRADESOFGREEN.ORG</a:t>
            </a:r>
            <a:endParaRPr lang="en-US" b="0" dirty="0">
              <a:effectLst/>
            </a:endParaRPr>
          </a:p>
          <a:p>
            <a:br>
              <a:rPr lang="en-US" dirty="0"/>
            </a:br>
            <a:endParaRPr lang="en-US" dirty="0"/>
          </a:p>
        </p:txBody>
      </p:sp>
      <p:pic>
        <p:nvPicPr>
          <p:cNvPr id="2050" name="Picture 2" descr="Background pattern&#10;&#10;Description automatically generated">
            <a:extLst>
              <a:ext uri="{FF2B5EF4-FFF2-40B4-BE49-F238E27FC236}">
                <a16:creationId xmlns:a16="http://schemas.microsoft.com/office/drawing/2014/main" id="{B714FD1E-E153-7640-B70A-3E5958807D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43758" y="5943600"/>
            <a:ext cx="748242" cy="9144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A picture containing text&#10;&#10;Description automatically generated">
            <a:extLst>
              <a:ext uri="{FF2B5EF4-FFF2-40B4-BE49-F238E27FC236}">
                <a16:creationId xmlns:a16="http://schemas.microsoft.com/office/drawing/2014/main" id="{BEF9A270-21F3-8442-9FF2-65A0FAA77839}"/>
              </a:ext>
            </a:extLst>
          </p:cNvPr>
          <p:cNvPicPr>
            <a:picLocks noChangeAspect="1"/>
          </p:cNvPicPr>
          <p:nvPr/>
        </p:nvPicPr>
        <p:blipFill>
          <a:blip r:embed="rId3"/>
          <a:stretch>
            <a:fillRect/>
          </a:stretch>
        </p:blipFill>
        <p:spPr>
          <a:xfrm>
            <a:off x="6668558" y="1696197"/>
            <a:ext cx="4775200" cy="3035300"/>
          </a:xfrm>
          <a:prstGeom prst="rect">
            <a:avLst/>
          </a:prstGeom>
        </p:spPr>
      </p:pic>
    </p:spTree>
    <p:extLst>
      <p:ext uri="{BB962C8B-B14F-4D97-AF65-F5344CB8AC3E}">
        <p14:creationId xmlns:p14="http://schemas.microsoft.com/office/powerpoint/2010/main" val="14697217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5439C0-1A36-6C40-83A7-E005FE7435A6}"/>
              </a:ext>
            </a:extLst>
          </p:cNvPr>
          <p:cNvSpPr>
            <a:spLocks noGrp="1"/>
          </p:cNvSpPr>
          <p:nvPr>
            <p:ph idx="1"/>
          </p:nvPr>
        </p:nvSpPr>
        <p:spPr>
          <a:xfrm>
            <a:off x="5562599" y="1350129"/>
            <a:ext cx="6096000" cy="4351338"/>
          </a:xfrm>
        </p:spPr>
        <p:txBody>
          <a:bodyPr>
            <a:normAutofit fontScale="92500"/>
          </a:bodyPr>
          <a:lstStyle/>
          <a:p>
            <a:pPr marL="0" indent="0">
              <a:buNone/>
            </a:pPr>
            <a:r>
              <a:rPr lang="en-US" b="1" dirty="0"/>
              <a:t>Walking or Rolling Saves Money</a:t>
            </a:r>
            <a:endParaRPr lang="en-US" dirty="0"/>
          </a:p>
          <a:p>
            <a:pPr marL="0" indent="0">
              <a:buNone/>
            </a:pPr>
            <a:r>
              <a:rPr lang="en-US" sz="2400" dirty="0"/>
              <a:t>We’ve learned a lot about the people who can benefit from students walking/rolling to school, but it is important to address how it can help families. Parents can save money by reducing their gasoline consumption while lowering carbon emissions that contribute to climate change. Furthermore, reducing the amount of cars on the road can decrease the amount of money spent on maintaining streets, while school districts can decrease the cost of bus systems. Some schools have even saved up to $237,000 as a result of students walking/biking to school.</a:t>
            </a:r>
          </a:p>
        </p:txBody>
      </p:sp>
      <p:sp>
        <p:nvSpPr>
          <p:cNvPr id="4" name="Rectangle 3">
            <a:extLst>
              <a:ext uri="{FF2B5EF4-FFF2-40B4-BE49-F238E27FC236}">
                <a16:creationId xmlns:a16="http://schemas.microsoft.com/office/drawing/2014/main" id="{DEE0EC63-925A-5744-9B0E-936F2A9268CF}"/>
              </a:ext>
            </a:extLst>
          </p:cNvPr>
          <p:cNvSpPr/>
          <p:nvPr/>
        </p:nvSpPr>
        <p:spPr>
          <a:xfrm>
            <a:off x="6096000" y="0"/>
            <a:ext cx="6096000" cy="1107996"/>
          </a:xfrm>
          <a:prstGeom prst="rect">
            <a:avLst/>
          </a:prstGeom>
        </p:spPr>
        <p:txBody>
          <a:bodyPr>
            <a:spAutoFit/>
          </a:bodyPr>
          <a:lstStyle/>
          <a:p>
            <a:pPr algn="r"/>
            <a:r>
              <a:rPr lang="en-US" dirty="0">
                <a:solidFill>
                  <a:srgbClr val="4E9836"/>
                </a:solidFill>
                <a:latin typeface="Arial" panose="020B0604020202020204" pitchFamily="34" charset="0"/>
              </a:rPr>
              <a:t>LAUNCH Project Toolkits</a:t>
            </a:r>
            <a:endParaRPr lang="en-US" b="0" dirty="0">
              <a:effectLst/>
            </a:endParaRPr>
          </a:p>
          <a:p>
            <a:pPr algn="r"/>
            <a:r>
              <a:rPr lang="en-US" sz="1200" b="0" i="0" u="none" strike="noStrike" dirty="0">
                <a:solidFill>
                  <a:srgbClr val="3A5F7C"/>
                </a:solidFill>
                <a:effectLst/>
                <a:latin typeface="Arial" panose="020B0604020202020204" pitchFamily="34" charset="0"/>
              </a:rPr>
              <a:t>GRADESOFGREEN.ORG</a:t>
            </a:r>
            <a:endParaRPr lang="en-US" b="0" dirty="0">
              <a:effectLst/>
            </a:endParaRPr>
          </a:p>
          <a:p>
            <a:br>
              <a:rPr lang="en-US" dirty="0"/>
            </a:br>
            <a:endParaRPr lang="en-US" dirty="0"/>
          </a:p>
        </p:txBody>
      </p:sp>
      <p:pic>
        <p:nvPicPr>
          <p:cNvPr id="2050" name="Picture 2" descr="Background pattern&#10;&#10;Description automatically generated">
            <a:extLst>
              <a:ext uri="{FF2B5EF4-FFF2-40B4-BE49-F238E27FC236}">
                <a16:creationId xmlns:a16="http://schemas.microsoft.com/office/drawing/2014/main" id="{B714FD1E-E153-7640-B70A-3E5958807D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43758" y="5943600"/>
            <a:ext cx="748242" cy="9144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 picture containing text, bedroom&#10;&#10;Description automatically generated">
            <a:extLst>
              <a:ext uri="{FF2B5EF4-FFF2-40B4-BE49-F238E27FC236}">
                <a16:creationId xmlns:a16="http://schemas.microsoft.com/office/drawing/2014/main" id="{B57F118F-A413-2B4A-96EC-4C00D5AE1910}"/>
              </a:ext>
            </a:extLst>
          </p:cNvPr>
          <p:cNvPicPr>
            <a:picLocks noChangeAspect="1"/>
          </p:cNvPicPr>
          <p:nvPr/>
        </p:nvPicPr>
        <p:blipFill>
          <a:blip r:embed="rId3"/>
          <a:stretch>
            <a:fillRect/>
          </a:stretch>
        </p:blipFill>
        <p:spPr>
          <a:xfrm>
            <a:off x="533401" y="1804894"/>
            <a:ext cx="4775200" cy="2997200"/>
          </a:xfrm>
          <a:prstGeom prst="rect">
            <a:avLst/>
          </a:prstGeom>
        </p:spPr>
      </p:pic>
    </p:spTree>
    <p:extLst>
      <p:ext uri="{BB962C8B-B14F-4D97-AF65-F5344CB8AC3E}">
        <p14:creationId xmlns:p14="http://schemas.microsoft.com/office/powerpoint/2010/main" val="17908943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oolkit Template" id="{270799AA-EAF8-B541-96AC-EE5590305E2F}" vid="{A8552875-A3D3-E049-9585-D178685ACDE0}"/>
    </a:ext>
  </a:extLst>
</a:theme>
</file>

<file path=docProps/app.xml><?xml version="1.0" encoding="utf-8"?>
<Properties xmlns="http://schemas.openxmlformats.org/officeDocument/2006/extended-properties" xmlns:vt="http://schemas.openxmlformats.org/officeDocument/2006/docPropsVTypes">
  <Template>Office Theme</Template>
  <TotalTime>53</TotalTime>
  <Words>257</Words>
  <Application>Microsoft Macintosh PowerPoint</Application>
  <PresentationFormat>Widescreen</PresentationFormat>
  <Paragraphs>16</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LAUNCH Project Toolkits Transportation Thursday</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LAUNCH Project Toolkits Green Team Toolkit</dc:title>
  <dc:creator>Glenn Arnade</dc:creator>
  <cp:lastModifiedBy>Glenn Arnade</cp:lastModifiedBy>
  <cp:revision>7</cp:revision>
  <dcterms:created xsi:type="dcterms:W3CDTF">2022-03-14T14:45:12Z</dcterms:created>
  <dcterms:modified xsi:type="dcterms:W3CDTF">2023-02-14T22:50:56Z</dcterms:modified>
</cp:coreProperties>
</file>