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11/9/21</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11/9/21</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Energy Audit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lstStyle/>
          <a:p>
            <a:pPr marL="0" indent="0" fontAlgn="base">
              <a:buNone/>
            </a:pPr>
            <a:r>
              <a:rPr lang="en-US" sz="2000" b="1" dirty="0"/>
              <a:t>Our Energy Comes from Fossil Fuels</a:t>
            </a:r>
            <a:endParaRPr lang="en-US" sz="2000" dirty="0"/>
          </a:p>
          <a:p>
            <a:pPr marL="0" indent="0" fontAlgn="base">
              <a:buNone/>
            </a:pPr>
            <a:r>
              <a:rPr lang="en-US" sz="2000" dirty="0"/>
              <a:t>Today, energy sources such as oil, coal, and gas make up 80% of our energy resource consumption. They are referred to as “fossil fuels,” and their extraction often releases chemicals and greenhouse gasses into the atmosphere. This causes air pollution and increases global temperatures, which contributes to global warming.</a:t>
            </a:r>
          </a:p>
          <a:p>
            <a:pPr marL="0" indent="0">
              <a:buNone/>
            </a:pP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with medium confidence">
            <a:extLst>
              <a:ext uri="{FF2B5EF4-FFF2-40B4-BE49-F238E27FC236}">
                <a16:creationId xmlns:a16="http://schemas.microsoft.com/office/drawing/2014/main" id="{63E669E1-E8EB-5B47-A643-106946916794}"/>
              </a:ext>
            </a:extLst>
          </p:cNvPr>
          <p:cNvPicPr>
            <a:picLocks noChangeAspect="1"/>
          </p:cNvPicPr>
          <p:nvPr/>
        </p:nvPicPr>
        <p:blipFill>
          <a:blip r:embed="rId3"/>
          <a:stretch>
            <a:fillRect/>
          </a:stretch>
        </p:blipFill>
        <p:spPr>
          <a:xfrm>
            <a:off x="662332" y="1350129"/>
            <a:ext cx="4526076" cy="3650703"/>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8"/>
            <a:ext cx="6096000" cy="4878393"/>
          </a:xfrm>
        </p:spPr>
        <p:txBody>
          <a:bodyPr>
            <a:normAutofit/>
          </a:bodyPr>
          <a:lstStyle/>
          <a:p>
            <a:pPr marL="0" indent="0" fontAlgn="base">
              <a:buNone/>
            </a:pPr>
            <a:r>
              <a:rPr lang="en-US" sz="2000" b="1" dirty="0"/>
              <a:t>Vampire Energy</a:t>
            </a:r>
            <a:endParaRPr lang="en-US" sz="2000" dirty="0"/>
          </a:p>
          <a:p>
            <a:pPr marL="0" indent="0" fontAlgn="base">
              <a:buNone/>
            </a:pPr>
            <a:r>
              <a:rPr lang="en-US" sz="2000" dirty="0"/>
              <a:t>When an appliance is plugged in, it still uses energy, even if it’s not turned on. This kind of secret energy sucking is called vampire energy. Studies have found that vampire energy accounts for 5-10% of the total electricity in residential homes and accounts for about 1% of the world’s carbon dioxide emissions. Appliances can range  from anything to a lamp, fridge, or an electric pencil sharpener. Some of these appliances have to be plugged in and turned on at all times, but there are still others that do not have this requirement.</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10;&#10;Description automatically generated">
            <a:extLst>
              <a:ext uri="{FF2B5EF4-FFF2-40B4-BE49-F238E27FC236}">
                <a16:creationId xmlns:a16="http://schemas.microsoft.com/office/drawing/2014/main" id="{A24236B1-8C62-BD44-96B8-08CCF52E4898}"/>
              </a:ext>
            </a:extLst>
          </p:cNvPr>
          <p:cNvPicPr>
            <a:picLocks noChangeAspect="1"/>
          </p:cNvPicPr>
          <p:nvPr/>
        </p:nvPicPr>
        <p:blipFill>
          <a:blip r:embed="rId3"/>
          <a:stretch>
            <a:fillRect/>
          </a:stretch>
        </p:blipFill>
        <p:spPr>
          <a:xfrm>
            <a:off x="6786218" y="1350128"/>
            <a:ext cx="5152886" cy="2939642"/>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fontAlgn="base">
              <a:buNone/>
            </a:pPr>
            <a:r>
              <a:rPr lang="en-US" b="1" dirty="0"/>
              <a:t>Simple Habits Can Reduce Energy Consumption</a:t>
            </a:r>
            <a:endParaRPr lang="en-US" dirty="0"/>
          </a:p>
          <a:p>
            <a:pPr marL="0" indent="0" fontAlgn="base">
              <a:buNone/>
            </a:pPr>
            <a:r>
              <a:rPr lang="en-US" dirty="0"/>
              <a:t>It’s easy to save energy and thereby reduce pollution from fossil fuels. Some notable changes include:</a:t>
            </a:r>
          </a:p>
          <a:p>
            <a:pPr fontAlgn="base"/>
            <a:r>
              <a:rPr lang="en-US" dirty="0"/>
              <a:t>Unplugging appliances that are not in use</a:t>
            </a:r>
          </a:p>
          <a:p>
            <a:pPr fontAlgn="base"/>
            <a:r>
              <a:rPr lang="en-US" dirty="0"/>
              <a:t>Using power strips that can be turned off at night</a:t>
            </a:r>
          </a:p>
          <a:p>
            <a:pPr fontAlgn="base"/>
            <a:r>
              <a:rPr lang="en-US" dirty="0"/>
              <a:t>Replacing incandescent light bulbs with LED light bulbs</a:t>
            </a:r>
          </a:p>
          <a:p>
            <a:pPr fontAlgn="base"/>
            <a:r>
              <a:rPr lang="en-US" dirty="0"/>
              <a:t>Install motion activated light switches</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0FE5CDAD-E71E-2643-9236-2D97AC32E866}"/>
              </a:ext>
            </a:extLst>
          </p:cNvPr>
          <p:cNvPicPr>
            <a:picLocks noChangeAspect="1"/>
          </p:cNvPicPr>
          <p:nvPr/>
        </p:nvPicPr>
        <p:blipFill>
          <a:blip r:embed="rId3"/>
          <a:stretch>
            <a:fillRect/>
          </a:stretch>
        </p:blipFill>
        <p:spPr>
          <a:xfrm>
            <a:off x="665094" y="1634067"/>
            <a:ext cx="4408201" cy="2700867"/>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6</TotalTime>
  <Words>253</Words>
  <Application>Microsoft Macintosh PowerPoint</Application>
  <PresentationFormat>Widescreen</PresentationFormat>
  <Paragraphs>20</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Energy Audit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Energy Audit</dc:title>
  <dc:creator>Glenn Arnade</dc:creator>
  <cp:lastModifiedBy>Glenn Arnade</cp:lastModifiedBy>
  <cp:revision>1</cp:revision>
  <dcterms:created xsi:type="dcterms:W3CDTF">2021-11-09T18:20:30Z</dcterms:created>
  <dcterms:modified xsi:type="dcterms:W3CDTF">2021-11-09T18:26:57Z</dcterms:modified>
</cp:coreProperties>
</file>