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0"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198" autoAdjust="0"/>
    <p:restoredTop sz="94660"/>
  </p:normalViewPr>
  <p:slideViewPr>
    <p:cSldViewPr snapToGrid="0">
      <p:cViewPr varScale="1">
        <p:scale>
          <a:sx n="85" d="100"/>
          <a:sy n="85" d="100"/>
        </p:scale>
        <p:origin x="32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2C547-5722-F24C-9257-E15B85FFABA4}" type="datetimeFigureOut">
              <a:rPr lang="en-US" smtClean="0"/>
              <a:t>12/6/22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60BC5-1196-9441-8D86-4F7B3EE65C78}" type="slidenum">
              <a:rPr lang="en-US" smtClean="0"/>
              <a:t>‹#›</a:t>
            </a:fld>
            <a:endParaRPr lang="en-US"/>
          </a:p>
        </p:txBody>
      </p:sp>
    </p:spTree>
    <p:extLst>
      <p:ext uri="{BB962C8B-B14F-4D97-AF65-F5344CB8AC3E}">
        <p14:creationId xmlns:p14="http://schemas.microsoft.com/office/powerpoint/2010/main" val="3283407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C60BC5-1196-9441-8D86-4F7B3EE65C78}" type="slidenum">
              <a:rPr lang="en-US" smtClean="0"/>
              <a:t>3</a:t>
            </a:fld>
            <a:endParaRPr lang="en-US"/>
          </a:p>
        </p:txBody>
      </p:sp>
    </p:spTree>
    <p:extLst>
      <p:ext uri="{BB962C8B-B14F-4D97-AF65-F5344CB8AC3E}">
        <p14:creationId xmlns:p14="http://schemas.microsoft.com/office/powerpoint/2010/main" val="238691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12/6/22</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12/6/22</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dirty="0">
                <a:solidFill>
                  <a:srgbClr val="4E9836"/>
                </a:solidFill>
                <a:latin typeface="Gilroy ExtraBold" panose="00000900000000000000" pitchFamily="50" charset="0"/>
              </a:rPr>
            </a:br>
            <a:r>
              <a:rPr lang="en-US" dirty="0">
                <a:solidFill>
                  <a:srgbClr val="3A5F7C"/>
                </a:solidFill>
                <a:latin typeface="Gilroy ExtraBold" panose="00000900000000000000" pitchFamily="50" charset="0"/>
              </a:rPr>
              <a:t>Green Your Holidays</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168835" y="1166841"/>
            <a:ext cx="5184965" cy="4524315"/>
          </a:xfrm>
          <a:prstGeom prst="rect">
            <a:avLst/>
          </a:prstGeom>
          <a:noFill/>
        </p:spPr>
        <p:txBody>
          <a:bodyPr wrap="square" rtlCol="0">
            <a:spAutoFit/>
          </a:bodyPr>
          <a:lstStyle/>
          <a:p>
            <a:r>
              <a:rPr lang="en-US" sz="2400" b="1" dirty="0"/>
              <a:t>Holidays are Extra Wasteful</a:t>
            </a:r>
          </a:p>
          <a:p>
            <a:endParaRPr lang="en-US" sz="2400" b="1" dirty="0"/>
          </a:p>
          <a:p>
            <a:r>
              <a:rPr lang="en-US" sz="2400" dirty="0"/>
              <a:t>After all the gift giving, seasonal decorations, delicious food, and family gatherings, our happy celebrations can leave a lot of preventable waste behind. From Thanksgiving to New Year's, the amount of trash we throw away increases by 25% compared to the rest of the year. This leads to an </a:t>
            </a:r>
            <a:r>
              <a:rPr lang="en-US" sz="2400" i="1" dirty="0"/>
              <a:t>extra 1 million tons of garbage</a:t>
            </a:r>
            <a:r>
              <a:rPr lang="en-US" sz="2400" dirty="0"/>
              <a:t> in our landfills every week or </a:t>
            </a:r>
            <a:r>
              <a:rPr lang="en-US" sz="2400" i="1" dirty="0"/>
              <a:t>25 million tons</a:t>
            </a:r>
            <a:r>
              <a:rPr lang="en-US" sz="2400" dirty="0"/>
              <a:t> in total. </a:t>
            </a:r>
          </a:p>
        </p:txBody>
      </p:sp>
      <p:pic>
        <p:nvPicPr>
          <p:cNvPr id="5" name="Picture 4" descr="A picture containing background pattern&#10;&#10;Description automatically generated">
            <a:extLst>
              <a:ext uri="{FF2B5EF4-FFF2-40B4-BE49-F238E27FC236}">
                <a16:creationId xmlns:a16="http://schemas.microsoft.com/office/drawing/2014/main" id="{9D5A3C4F-6B8A-C74D-98CC-F8609E5F0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608" y="911219"/>
            <a:ext cx="4084185" cy="5035560"/>
          </a:xfrm>
          <a:prstGeom prst="rect">
            <a:avLst/>
          </a:prstGeom>
        </p:spPr>
      </p:pic>
    </p:spTree>
    <p:extLst>
      <p:ext uri="{BB962C8B-B14F-4D97-AF65-F5344CB8AC3E}">
        <p14:creationId xmlns:p14="http://schemas.microsoft.com/office/powerpoint/2010/main" val="413748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D8ED99D-5FF7-0D4B-97CB-E7012641A9F5}"/>
              </a:ext>
            </a:extLst>
          </p:cNvPr>
          <p:cNvSpPr txBox="1"/>
          <p:nvPr/>
        </p:nvSpPr>
        <p:spPr>
          <a:xfrm>
            <a:off x="911035" y="1351507"/>
            <a:ext cx="5184965" cy="3785652"/>
          </a:xfrm>
          <a:prstGeom prst="rect">
            <a:avLst/>
          </a:prstGeom>
          <a:noFill/>
        </p:spPr>
        <p:txBody>
          <a:bodyPr wrap="square" rtlCol="0">
            <a:spAutoFit/>
          </a:bodyPr>
          <a:lstStyle/>
          <a:p>
            <a:r>
              <a:rPr lang="en-US" sz="2400" b="1" dirty="0"/>
              <a:t>This Season is Bright with LED Lights</a:t>
            </a:r>
          </a:p>
          <a:p>
            <a:endParaRPr lang="en-US" sz="2400" dirty="0"/>
          </a:p>
          <a:p>
            <a:r>
              <a:rPr lang="en-US" sz="2400" dirty="0"/>
              <a:t>Households that use LED lighting instead of their traditional holiday decorations, can save up to 90% of their energy use and these bulbs will last ten times longer. Your family and classroom could also save up to 30% of its energy use when plugging in lights or decorations into smart power strips. </a:t>
            </a:r>
            <a:endParaRPr lang="en-US" sz="3200" dirty="0"/>
          </a:p>
        </p:txBody>
      </p:sp>
      <p:pic>
        <p:nvPicPr>
          <p:cNvPr id="4" name="Picture 3" descr="A picture containing background pattern&#10;&#10;Description automatically generated">
            <a:extLst>
              <a:ext uri="{FF2B5EF4-FFF2-40B4-BE49-F238E27FC236}">
                <a16:creationId xmlns:a16="http://schemas.microsoft.com/office/drawing/2014/main" id="{00BD692C-C324-5947-9302-CA13B268A6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2560" y="830396"/>
            <a:ext cx="3561245" cy="4827874"/>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F3E0AA1-19B0-D149-9AE9-814C20C22A51}"/>
              </a:ext>
            </a:extLst>
          </p:cNvPr>
          <p:cNvSpPr txBox="1"/>
          <p:nvPr/>
        </p:nvSpPr>
        <p:spPr>
          <a:xfrm>
            <a:off x="6362559" y="1039549"/>
            <a:ext cx="5184965" cy="4708981"/>
          </a:xfrm>
          <a:prstGeom prst="rect">
            <a:avLst/>
          </a:prstGeom>
          <a:noFill/>
        </p:spPr>
        <p:txBody>
          <a:bodyPr wrap="square" rtlCol="0">
            <a:spAutoFit/>
          </a:bodyPr>
          <a:lstStyle/>
          <a:p>
            <a:r>
              <a:rPr lang="en-US" sz="2000" b="1" dirty="0"/>
              <a:t>Simple Habit Changes Can Reduce Holiday Waste</a:t>
            </a:r>
          </a:p>
          <a:p>
            <a:endParaRPr lang="en-US" sz="2000" dirty="0"/>
          </a:p>
          <a:p>
            <a:r>
              <a:rPr lang="en-US" dirty="0"/>
              <a:t>W</a:t>
            </a:r>
            <a:r>
              <a:rPr lang="en-US" sz="2000" dirty="0"/>
              <a:t>ith the global increase in sustainability and eco-friendly packaging, we have the tools we need to limit our environmental impact this holiday season. Always remember the 3 Rs: Reduce, Reuse, and Recycle. For example, you can reduce food waste by creating new recipes with leftover food, recycling wrapping paper and cardboard boxes, and reusing your items next year. According to Stanford University, wrapping just three presents with reusable materials can save enough paper to fill </a:t>
            </a:r>
            <a:r>
              <a:rPr lang="en-US" sz="2000" i="1" dirty="0"/>
              <a:t>45,000 football fields.</a:t>
            </a:r>
            <a:r>
              <a:rPr lang="en-US" sz="2000" dirty="0"/>
              <a:t> </a:t>
            </a:r>
            <a:endParaRPr lang="en-US" sz="2800" dirty="0"/>
          </a:p>
        </p:txBody>
      </p:sp>
      <p:pic>
        <p:nvPicPr>
          <p:cNvPr id="4" name="Picture 3" descr="Shape, arrow&#10;&#10;Description automatically generated">
            <a:extLst>
              <a:ext uri="{FF2B5EF4-FFF2-40B4-BE49-F238E27FC236}">
                <a16:creationId xmlns:a16="http://schemas.microsoft.com/office/drawing/2014/main" id="{AF840E42-A229-7945-B5D4-7A5F9DC58F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218" y="1039548"/>
            <a:ext cx="3742586" cy="4708981"/>
          </a:xfrm>
          <a:prstGeom prst="rect">
            <a:avLst/>
          </a:prstGeom>
        </p:spPr>
      </p:pic>
    </p:spTree>
    <p:extLst>
      <p:ext uri="{BB962C8B-B14F-4D97-AF65-F5344CB8AC3E}">
        <p14:creationId xmlns:p14="http://schemas.microsoft.com/office/powerpoint/2010/main" val="736240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TotalTime>
  <Words>267</Words>
  <Application>Microsoft Macintosh PowerPoint</Application>
  <PresentationFormat>Widescreen</PresentationFormat>
  <Paragraphs>17</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Gilroy ExtraBold</vt:lpstr>
      <vt:lpstr>Office Theme</vt:lpstr>
      <vt:lpstr> LAUNCH Project Toolkits Green Your Holidays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Glenn Arnade</cp:lastModifiedBy>
  <cp:revision>16</cp:revision>
  <dcterms:created xsi:type="dcterms:W3CDTF">2021-07-08T23:53:37Z</dcterms:created>
  <dcterms:modified xsi:type="dcterms:W3CDTF">2022-12-06T22:10:37Z</dcterms:modified>
</cp:coreProperties>
</file>