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2"/>
  </p:normalViewPr>
  <p:slideViewPr>
    <p:cSldViewPr snapToGrid="0" snapToObjects="1">
      <p:cViewPr>
        <p:scale>
          <a:sx n="85" d="100"/>
          <a:sy n="85" d="100"/>
        </p:scale>
        <p:origin x="1056"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Meatless Monday</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a:bodyPr>
          <a:lstStyle/>
          <a:p>
            <a:pPr marL="0" indent="0">
              <a:buNone/>
            </a:pPr>
            <a:r>
              <a:rPr lang="en-US" sz="2000" b="1" dirty="0"/>
              <a:t>Meat Uses a Lot of Water</a:t>
            </a:r>
          </a:p>
          <a:p>
            <a:pPr marL="0" indent="0">
              <a:buNone/>
            </a:pPr>
            <a:r>
              <a:rPr lang="en-US" sz="2000" dirty="0"/>
              <a:t>Producing meat uses a lot of our earth’s limited natural resources that we count on for survival. For instance, it requires large amounts of water to grow the food that is fed to livestock in addition to the water supply needed to raise the livestock. A 1/4 pound burger uses the same amount of water that could be used to supply 1,700 people for a day (425 gallons)!</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4D2E45D-B9DD-0748-BDDE-3D687D4DB363}"/>
              </a:ext>
            </a:extLst>
          </p:cNvPr>
          <p:cNvPicPr>
            <a:picLocks noChangeAspect="1"/>
          </p:cNvPicPr>
          <p:nvPr/>
        </p:nvPicPr>
        <p:blipFill>
          <a:blip r:embed="rId3"/>
          <a:stretch>
            <a:fillRect/>
          </a:stretch>
        </p:blipFill>
        <p:spPr>
          <a:xfrm>
            <a:off x="948634" y="1227546"/>
            <a:ext cx="3519478" cy="3503480"/>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9"/>
            <a:ext cx="6096000" cy="4351338"/>
          </a:xfrm>
        </p:spPr>
        <p:txBody>
          <a:bodyPr>
            <a:normAutofit/>
          </a:bodyPr>
          <a:lstStyle/>
          <a:p>
            <a:pPr marL="0" indent="0">
              <a:buNone/>
            </a:pPr>
            <a:r>
              <a:rPr lang="en-US" sz="2000" b="1" dirty="0"/>
              <a:t>Meat Uses a Lot of Land</a:t>
            </a:r>
            <a:endParaRPr lang="en-US" sz="2000" dirty="0"/>
          </a:p>
          <a:p>
            <a:pPr marL="0" indent="0">
              <a:buNone/>
            </a:pPr>
            <a:r>
              <a:rPr lang="en-US" sz="2000" dirty="0"/>
              <a:t>Producing meat is very land intensive with millions of acres of forests being cleared every year for cattle production. Seventy-five percent of Earth’s agricultural land is used for livestock production.</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A732D27-A21B-A644-B92F-3B66242D9750}"/>
              </a:ext>
            </a:extLst>
          </p:cNvPr>
          <p:cNvPicPr>
            <a:picLocks noChangeAspect="1"/>
          </p:cNvPicPr>
          <p:nvPr/>
        </p:nvPicPr>
        <p:blipFill>
          <a:blip r:embed="rId3"/>
          <a:stretch>
            <a:fillRect/>
          </a:stretch>
        </p:blipFill>
        <p:spPr>
          <a:xfrm>
            <a:off x="6893973" y="1350129"/>
            <a:ext cx="4014304" cy="3977810"/>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a:bodyPr>
          <a:lstStyle/>
          <a:p>
            <a:pPr marL="0" indent="0">
              <a:buNone/>
            </a:pPr>
            <a:r>
              <a:rPr lang="en-US" sz="2000" b="1" dirty="0"/>
              <a:t>Meat Emits Greenhouse Gases</a:t>
            </a:r>
          </a:p>
          <a:p>
            <a:pPr marL="0" indent="0">
              <a:buNone/>
            </a:pPr>
            <a:endParaRPr lang="en-US" sz="2000" b="1" dirty="0"/>
          </a:p>
          <a:p>
            <a:pPr marL="0" indent="0">
              <a:buNone/>
            </a:pPr>
            <a:r>
              <a:rPr lang="en-US" sz="2000" dirty="0"/>
              <a:t>On top of all of this, greenhouse gasses are emitted during every phase of meat production contributing to global warming and the climate crisis. According to UN FAO (Food and Agricultural Organization of the United Nations), global livestock production creates 14.5% of global greenhouse gas emissions. Eating one less serving of beef each Monday for a year saves the same amount of CO2 emissions released when driving 348 miles in a vehicle.</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al user interface&#10;&#10;Description automatically generated">
            <a:extLst>
              <a:ext uri="{FF2B5EF4-FFF2-40B4-BE49-F238E27FC236}">
                <a16:creationId xmlns:a16="http://schemas.microsoft.com/office/drawing/2014/main" id="{E8D119A3-3718-7A4F-9951-B2B261963257}"/>
              </a:ext>
            </a:extLst>
          </p:cNvPr>
          <p:cNvPicPr>
            <a:picLocks noChangeAspect="1"/>
          </p:cNvPicPr>
          <p:nvPr/>
        </p:nvPicPr>
        <p:blipFill>
          <a:blip r:embed="rId3"/>
          <a:stretch>
            <a:fillRect/>
          </a:stretch>
        </p:blipFill>
        <p:spPr>
          <a:xfrm>
            <a:off x="953147" y="1350129"/>
            <a:ext cx="3731537" cy="3731537"/>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5</TotalTime>
  <Words>227</Words>
  <Application>Microsoft Macintosh PowerPoint</Application>
  <PresentationFormat>Widescreen</PresentationFormat>
  <Paragraphs>17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Meatless Monday</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Meatless Monday</dc:title>
  <dc:creator>Glenn Arnade</dc:creator>
  <cp:lastModifiedBy>Glenn Arnade</cp:lastModifiedBy>
  <cp:revision>1</cp:revision>
  <dcterms:created xsi:type="dcterms:W3CDTF">2021-11-09T16:52:23Z</dcterms:created>
  <dcterms:modified xsi:type="dcterms:W3CDTF">2021-11-09T16:57:55Z</dcterms:modified>
</cp:coreProperties>
</file>