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42"/>
    <p:restoredTop sz="94662"/>
  </p:normalViewPr>
  <p:slideViewPr>
    <p:cSldViewPr snapToGrid="0" snapToObjects="1">
      <p:cViewPr varScale="1">
        <p:scale>
          <a:sx n="79" d="100"/>
          <a:sy n="79" d="100"/>
        </p:scale>
        <p:origin x="24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D6ABE-A9B6-9441-8AC6-8FA50B9FE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7585A-DE57-B947-B5B1-90C3B000E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A0279-090A-6047-8238-50396F922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EDE93-27E8-A04B-8580-62A80F920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7E351-6188-2B40-9525-FA498B3A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70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496EB-EBCE-3942-AF73-CB5719CDD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FC116B-A49A-DF45-BF7F-5ED13F318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77940-DB77-F045-A223-D1899C80B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B67D1-2616-454C-B866-687F0D203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F6839-CAAE-6241-A63F-57974C43C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9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955266-E3F3-274F-A0B3-371DED8A4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98FF5-1026-AA4A-A8E7-68F712836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6D9A2-1F77-F446-B1DA-E3B0CAFBE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18CAA-173A-E04A-BEC2-92EB0CD41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15E26-81C0-E841-BFDF-54F2A0AC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6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F8A30-7A29-4B43-B9AF-1DA2EAA1B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4449E-6518-7949-B112-9DF2CE252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80162-C7D8-1F48-B92A-A04461190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DEC8E-74D9-774A-9B9A-FDD1895D9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12478-C645-814B-A09B-28643F6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3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AD5D3-895D-9D42-A7F5-7F91D98D4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61F4B-D532-B641-9240-22470493E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FA4F2-2899-B14B-9156-3328E8F86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EF82E-C7CD-0A4F-9775-4F510D41B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492CD-2A28-FF41-A41E-AFF4DBDC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5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E08A-6C80-4D4A-B0BE-1D855DF51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2BE43-1571-7744-BA47-690D42394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931F37-EB21-8B49-BA76-B2D0DEFC6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FF4157-C2A2-644C-B1DB-DE8A2579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C4B56-E7D3-EF46-878D-8677EB56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FE164-C3C7-7146-A35D-AA2045AF7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835F0-8A12-5343-B917-4BECD659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E1B46-FA3B-2944-A829-5B02A5A3F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2442B-A0E5-4A47-A47A-4873B18A6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605A1E-6EAC-E044-83E6-B42FF7E7A4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3819F9-2DC5-7F43-9BEA-5D745991DC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2C4E86-22A0-AD49-9947-3E0861515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BCD485-E1F5-2242-8F5C-860690F4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8BD623-D19C-BD44-9D68-835AB5C0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03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91B5-7317-5149-8455-E43478CC8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D34394-35E3-2F4F-87D9-143198E72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8CC31-9164-7048-A50A-91FF7D16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4518F0-4FE6-CD4E-A156-9818B3AF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8FA34-A871-2643-BBCD-318EB5FCE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F9AA65-6F09-2349-99AD-E0D1A91D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AA67F-BDF6-1545-90D7-675DA5DA8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4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868E5-180A-8F42-9BFA-7299AB772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BA85D-943D-E643-BC42-28B1EBF9C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1B836-BFDE-814F-AA9B-07EB0A214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AD884-AF41-004F-8D7A-D6F3E1084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7E99F-7315-624D-B9C9-D2FD62792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CBB904-8BF9-9E48-A735-C38C60FD4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8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D4AC-CD5C-9F4D-A6EE-D8B10201E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E9B0F7-BC4C-8C4B-8CAF-4F18DCC020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8D01DF-6D5F-A142-8AD3-C9005412E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FB4B3-FCEC-8647-956C-13F08BA9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4B418-A078-DF41-A0DA-F807A3C88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B3098-BF3A-4145-A3F8-8DF4F7EBD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6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454EDD-44CF-334F-86B5-9D483DD8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7E14D-320B-CA44-909D-320F7F573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07FEE-86DA-C849-A7D9-FE06FD01BA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549A5-FBA2-EB4D-BF43-D698CEA4559D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DCD8E-514C-4046-AC87-8A39FF784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3D0C4-6BA3-5E4C-AF6A-D7BC16731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AB59-C4C5-444C-8FE0-FBCD52A83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accent6">
                    <a:lumMod val="75000"/>
                  </a:schemeClr>
                </a:solidFill>
              </a:rPr>
              <a:t>LAUNCH Project Toolkits</a:t>
            </a:r>
            <a:br>
              <a:rPr lang="en-US" sz="5400" dirty="0"/>
            </a:br>
            <a:r>
              <a:rPr lang="en-US" sz="5400" dirty="0">
                <a:solidFill>
                  <a:schemeClr val="accent1">
                    <a:lumMod val="75000"/>
                  </a:schemeClr>
                </a:solidFill>
              </a:rPr>
              <a:t>Clothing Swap</a:t>
            </a:r>
          </a:p>
        </p:txBody>
      </p:sp>
      <p:pic>
        <p:nvPicPr>
          <p:cNvPr id="1026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D00334FD-0430-C248-AD35-C593988AB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391" y="3954412"/>
            <a:ext cx="2681217" cy="14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38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2599" y="1350129"/>
            <a:ext cx="6096000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br>
              <a:rPr lang="en-US" b="1" dirty="0"/>
            </a:br>
            <a:r>
              <a:rPr lang="en-US" b="1" dirty="0"/>
              <a:t>Clothes Pollute!</a:t>
            </a:r>
            <a:endParaRPr lang="en-US" sz="2200" b="1" dirty="0"/>
          </a:p>
          <a:p>
            <a:pPr marL="0" indent="0" fontAlgn="base">
              <a:buNone/>
            </a:pPr>
            <a:r>
              <a:rPr lang="en-US" dirty="0"/>
              <a:t>The fashion industry has a major role in global carbon emissions per year. Over the course of a year, the fashion industry is responsible for 10% of annual global carbon emissions. That is more greenhouse gasses than flights and maritime shipping combined!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21F1893-8FE8-474A-92D5-30B4D6E49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14" y="1824264"/>
            <a:ext cx="39370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5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121" y="1592262"/>
            <a:ext cx="6096000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b="1" dirty="0"/>
              <a:t>Clothes Go to Landfills!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Every year, the average American throws away roughly 81 pounds of clothing. Less than 1% of this clothing is recycled into new garments which causes a majority of textile waste to enter our landfills.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0DBFFF61-3DE4-0848-A7B4-A3C0E2331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86" y="1901484"/>
            <a:ext cx="4931861" cy="281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21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113" y="2131287"/>
            <a:ext cx="6096000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b="1" dirty="0"/>
              <a:t>Clothes Use Water!</a:t>
            </a:r>
            <a:endParaRPr lang="en-US" dirty="0"/>
          </a:p>
          <a:p>
            <a:pPr marL="0" indent="0" fontAlgn="base">
              <a:buNone/>
            </a:pPr>
            <a:r>
              <a:rPr lang="en-US" dirty="0"/>
              <a:t>In addition to creating greenhouse gasses, the production of clothing uses a large amount of water. To make a single pair of jeans, it takes 3,781 liters (999 gallons)  of water and 2,460 liters (650 gallons) of water to make a single shirt.</a:t>
            </a: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E0CC43FF-BC8C-1449-AE2A-7804E4176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034" y="1669063"/>
            <a:ext cx="4950324" cy="351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39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olkit Template" id="{270799AA-EAF8-B541-96AC-EE5590305E2F}" vid="{A8552875-A3D3-E049-9585-D178685ACDE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176</Words>
  <Application>Microsoft Macintosh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LAUNCH Project Toolkits Clothing Swap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LAUNCH Project Toolkits Adopt a Spot</dc:title>
  <dc:creator>Glenn Arnade</dc:creator>
  <cp:lastModifiedBy>Glenn Arnade</cp:lastModifiedBy>
  <cp:revision>3</cp:revision>
  <dcterms:created xsi:type="dcterms:W3CDTF">2021-11-09T17:12:36Z</dcterms:created>
  <dcterms:modified xsi:type="dcterms:W3CDTF">2022-09-09T17:22:49Z</dcterms:modified>
</cp:coreProperties>
</file>