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5ddda2a027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5ddda2a027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25ddda2a027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25ddda2a027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5ddda2a027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5ddda2a02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292150"/>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solidFill>
                  <a:srgbClr val="38761D"/>
                </a:solidFill>
                <a:latin typeface="Times New Roman"/>
                <a:ea typeface="Times New Roman"/>
                <a:cs typeface="Times New Roman"/>
                <a:sym typeface="Times New Roman"/>
              </a:rPr>
              <a:t>LAUNCH Project Toolkits</a:t>
            </a:r>
            <a:endParaRPr>
              <a:solidFill>
                <a:srgbClr val="38761D"/>
              </a:solidFill>
              <a:latin typeface="Times New Roman"/>
              <a:ea typeface="Times New Roman"/>
              <a:cs typeface="Times New Roman"/>
              <a:sym typeface="Times New Roman"/>
            </a:endParaRPr>
          </a:p>
        </p:txBody>
      </p:sp>
      <p:sp>
        <p:nvSpPr>
          <p:cNvPr id="55" name="Google Shape;55;p13"/>
          <p:cNvSpPr txBox="1"/>
          <p:nvPr>
            <p:ph idx="1" type="subTitle"/>
          </p:nvPr>
        </p:nvSpPr>
        <p:spPr>
          <a:xfrm>
            <a:off x="311700" y="2215000"/>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100">
                <a:solidFill>
                  <a:srgbClr val="1C4587"/>
                </a:solidFill>
                <a:latin typeface="Times New Roman"/>
                <a:ea typeface="Times New Roman"/>
                <a:cs typeface="Times New Roman"/>
                <a:sym typeface="Times New Roman"/>
              </a:rPr>
              <a:t>Harvest and Sustain Your Garden</a:t>
            </a:r>
            <a:endParaRPr sz="4100">
              <a:solidFill>
                <a:srgbClr val="1C4587"/>
              </a:solidFill>
              <a:latin typeface="Times New Roman"/>
              <a:ea typeface="Times New Roman"/>
              <a:cs typeface="Times New Roman"/>
              <a:sym typeface="Times New Roman"/>
            </a:endParaRPr>
          </a:p>
        </p:txBody>
      </p:sp>
      <p:pic>
        <p:nvPicPr>
          <p:cNvPr id="56" name="Google Shape;56;p13"/>
          <p:cNvPicPr preferRelativeResize="0"/>
          <p:nvPr/>
        </p:nvPicPr>
        <p:blipFill>
          <a:blip r:embed="rId3">
            <a:alphaModFix/>
          </a:blip>
          <a:stretch>
            <a:fillRect/>
          </a:stretch>
        </p:blipFill>
        <p:spPr>
          <a:xfrm>
            <a:off x="3073038" y="3456400"/>
            <a:ext cx="2997926" cy="14989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60" name="Shape 60"/>
        <p:cNvGrpSpPr/>
        <p:nvPr/>
      </p:nvGrpSpPr>
      <p:grpSpPr>
        <a:xfrm>
          <a:off x="0" y="0"/>
          <a:ext cx="0" cy="0"/>
          <a:chOff x="0" y="0"/>
          <a:chExt cx="0" cy="0"/>
        </a:xfrm>
      </p:grpSpPr>
      <p:sp>
        <p:nvSpPr>
          <p:cNvPr id="61" name="Google Shape;61;p14"/>
          <p:cNvSpPr txBox="1"/>
          <p:nvPr>
            <p:ph type="title"/>
          </p:nvPr>
        </p:nvSpPr>
        <p:spPr>
          <a:xfrm>
            <a:off x="573625" y="75950"/>
            <a:ext cx="8520600" cy="1079100"/>
          </a:xfrm>
          <a:prstGeom prst="rect">
            <a:avLst/>
          </a:prstGeom>
        </p:spPr>
        <p:txBody>
          <a:bodyPr anchorCtr="0" anchor="t" bIns="91425" lIns="91425" spcFirstLastPara="1" rIns="91425" wrap="square" tIns="91425">
            <a:normAutofit/>
          </a:bodyPr>
          <a:lstStyle/>
          <a:p>
            <a:pPr indent="0" lvl="0" marL="0" rtl="0" algn="r">
              <a:spcBef>
                <a:spcPts val="0"/>
              </a:spcBef>
              <a:spcAft>
                <a:spcPts val="0"/>
              </a:spcAft>
              <a:buNone/>
            </a:pPr>
            <a:r>
              <a:rPr lang="en" sz="1800">
                <a:solidFill>
                  <a:srgbClr val="38761D"/>
                </a:solidFill>
                <a:latin typeface="Times New Roman"/>
                <a:ea typeface="Times New Roman"/>
                <a:cs typeface="Times New Roman"/>
                <a:sym typeface="Times New Roman"/>
              </a:rPr>
              <a:t>LAUNCH Project Toolkits</a:t>
            </a:r>
            <a:endParaRPr sz="1800">
              <a:solidFill>
                <a:srgbClr val="38761D"/>
              </a:solidFill>
              <a:latin typeface="Times New Roman"/>
              <a:ea typeface="Times New Roman"/>
              <a:cs typeface="Times New Roman"/>
              <a:sym typeface="Times New Roman"/>
            </a:endParaRPr>
          </a:p>
          <a:p>
            <a:pPr indent="0" lvl="0" marL="0" rtl="0" algn="r">
              <a:spcBef>
                <a:spcPts val="0"/>
              </a:spcBef>
              <a:spcAft>
                <a:spcPts val="0"/>
              </a:spcAft>
              <a:buNone/>
            </a:pPr>
            <a:r>
              <a:rPr lang="en" sz="1400">
                <a:solidFill>
                  <a:srgbClr val="1C4587"/>
                </a:solidFill>
                <a:latin typeface="Times New Roman"/>
                <a:ea typeface="Times New Roman"/>
                <a:cs typeface="Times New Roman"/>
                <a:sym typeface="Times New Roman"/>
              </a:rPr>
              <a:t>GRADESOFGREEN.ORG</a:t>
            </a:r>
            <a:endParaRPr sz="1400">
              <a:solidFill>
                <a:srgbClr val="1C4587"/>
              </a:solidFill>
              <a:latin typeface="Times New Roman"/>
              <a:ea typeface="Times New Roman"/>
              <a:cs typeface="Times New Roman"/>
              <a:sym typeface="Times New Roman"/>
            </a:endParaRPr>
          </a:p>
        </p:txBody>
      </p:sp>
      <p:sp>
        <p:nvSpPr>
          <p:cNvPr id="62" name="Google Shape;62;p14"/>
          <p:cNvSpPr txBox="1"/>
          <p:nvPr>
            <p:ph idx="1" type="body"/>
          </p:nvPr>
        </p:nvSpPr>
        <p:spPr>
          <a:xfrm>
            <a:off x="4318475" y="1012175"/>
            <a:ext cx="4034100" cy="34164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Clr>
                <a:schemeClr val="dk1"/>
              </a:buClr>
              <a:buSzPts val="1100"/>
              <a:buFont typeface="Arial"/>
              <a:buNone/>
            </a:pPr>
            <a:r>
              <a:rPr b="1" lang="en" sz="1600">
                <a:solidFill>
                  <a:schemeClr val="dk1"/>
                </a:solidFill>
                <a:latin typeface="Times New Roman"/>
                <a:ea typeface="Times New Roman"/>
                <a:cs typeface="Times New Roman"/>
                <a:sym typeface="Times New Roman"/>
              </a:rPr>
              <a:t>Growing Food Reduces Plastic Packaging</a:t>
            </a:r>
            <a:endParaRPr b="1" sz="1600">
              <a:solidFill>
                <a:schemeClr val="dk1"/>
              </a:solidFill>
              <a:latin typeface="Times New Roman"/>
              <a:ea typeface="Times New Roman"/>
              <a:cs typeface="Times New Roman"/>
              <a:sym typeface="Times New Roman"/>
            </a:endParaRPr>
          </a:p>
          <a:p>
            <a:pPr indent="0" lvl="0" marL="0" rtl="0" algn="l">
              <a:lnSpc>
                <a:spcPct val="95000"/>
              </a:lnSpc>
              <a:spcBef>
                <a:spcPts val="1200"/>
              </a:spcBef>
              <a:spcAft>
                <a:spcPts val="1200"/>
              </a:spcAft>
              <a:buNone/>
            </a:pPr>
            <a:r>
              <a:rPr lang="en" sz="1600">
                <a:solidFill>
                  <a:schemeClr val="dk1"/>
                </a:solidFill>
                <a:latin typeface="Times New Roman"/>
                <a:ea typeface="Times New Roman"/>
                <a:cs typeface="Times New Roman"/>
                <a:sym typeface="Times New Roman"/>
              </a:rPr>
              <a:t>Single-use plastics that are primarily used in food packaging are mostly made from fossil fuel-based chemicals. 150 million tons of single-use plastics are made worldwide every year which mostly end up in the landfill or the environment. Here, they break down but don’t break up, turning into microplastics. Microplastics harm our health. We don’t want to eat plastic so the best way to reduce plastic in our environment is by not using it in the first place and growing your own produce is a great way to reduce the need for plastic packaging. </a:t>
            </a:r>
            <a:endParaRPr sz="1600">
              <a:solidFill>
                <a:schemeClr val="dk1"/>
              </a:solidFill>
              <a:latin typeface="Times New Roman"/>
              <a:ea typeface="Times New Roman"/>
              <a:cs typeface="Times New Roman"/>
              <a:sym typeface="Times New Roman"/>
            </a:endParaRPr>
          </a:p>
        </p:txBody>
      </p:sp>
      <p:pic>
        <p:nvPicPr>
          <p:cNvPr id="63" name="Google Shape;63;p14"/>
          <p:cNvPicPr preferRelativeResize="0"/>
          <p:nvPr/>
        </p:nvPicPr>
        <p:blipFill rotWithShape="1">
          <a:blip r:embed="rId3">
            <a:alphaModFix/>
          </a:blip>
          <a:srcRect b="0" l="0" r="64986" t="8408"/>
          <a:stretch/>
        </p:blipFill>
        <p:spPr>
          <a:xfrm>
            <a:off x="700100" y="915075"/>
            <a:ext cx="2978950" cy="3896350"/>
          </a:xfrm>
          <a:prstGeom prst="rect">
            <a:avLst/>
          </a:prstGeom>
          <a:noFill/>
          <a:ln>
            <a:noFill/>
          </a:ln>
        </p:spPr>
      </p:pic>
      <p:pic>
        <p:nvPicPr>
          <p:cNvPr id="64" name="Google Shape;64;p14"/>
          <p:cNvPicPr preferRelativeResize="0"/>
          <p:nvPr/>
        </p:nvPicPr>
        <p:blipFill>
          <a:blip r:embed="rId4">
            <a:alphaModFix/>
          </a:blip>
          <a:stretch>
            <a:fillRect/>
          </a:stretch>
        </p:blipFill>
        <p:spPr>
          <a:xfrm>
            <a:off x="8090625" y="3917150"/>
            <a:ext cx="1003599" cy="12263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68" name="Shape 68"/>
        <p:cNvGrpSpPr/>
        <p:nvPr/>
      </p:nvGrpSpPr>
      <p:grpSpPr>
        <a:xfrm>
          <a:off x="0" y="0"/>
          <a:ext cx="0" cy="0"/>
          <a:chOff x="0" y="0"/>
          <a:chExt cx="0" cy="0"/>
        </a:xfrm>
      </p:grpSpPr>
      <p:sp>
        <p:nvSpPr>
          <p:cNvPr id="69" name="Google Shape;69;p15"/>
          <p:cNvSpPr txBox="1"/>
          <p:nvPr>
            <p:ph type="title"/>
          </p:nvPr>
        </p:nvSpPr>
        <p:spPr>
          <a:xfrm>
            <a:off x="573625" y="75950"/>
            <a:ext cx="8520600" cy="1079100"/>
          </a:xfrm>
          <a:prstGeom prst="rect">
            <a:avLst/>
          </a:prstGeom>
        </p:spPr>
        <p:txBody>
          <a:bodyPr anchorCtr="0" anchor="t" bIns="91425" lIns="91425" spcFirstLastPara="1" rIns="91425" wrap="square" tIns="91425">
            <a:normAutofit/>
          </a:bodyPr>
          <a:lstStyle/>
          <a:p>
            <a:pPr indent="0" lvl="0" marL="0" rtl="0" algn="r">
              <a:spcBef>
                <a:spcPts val="0"/>
              </a:spcBef>
              <a:spcAft>
                <a:spcPts val="0"/>
              </a:spcAft>
              <a:buNone/>
            </a:pPr>
            <a:r>
              <a:rPr lang="en" sz="1800">
                <a:solidFill>
                  <a:srgbClr val="38761D"/>
                </a:solidFill>
                <a:latin typeface="Times New Roman"/>
                <a:ea typeface="Times New Roman"/>
                <a:cs typeface="Times New Roman"/>
                <a:sym typeface="Times New Roman"/>
              </a:rPr>
              <a:t>LAUNCH Project Toolkits</a:t>
            </a:r>
            <a:endParaRPr sz="1800">
              <a:solidFill>
                <a:srgbClr val="38761D"/>
              </a:solidFill>
              <a:latin typeface="Times New Roman"/>
              <a:ea typeface="Times New Roman"/>
              <a:cs typeface="Times New Roman"/>
              <a:sym typeface="Times New Roman"/>
            </a:endParaRPr>
          </a:p>
          <a:p>
            <a:pPr indent="0" lvl="0" marL="0" rtl="0" algn="r">
              <a:spcBef>
                <a:spcPts val="0"/>
              </a:spcBef>
              <a:spcAft>
                <a:spcPts val="0"/>
              </a:spcAft>
              <a:buNone/>
            </a:pPr>
            <a:r>
              <a:rPr lang="en" sz="1400">
                <a:solidFill>
                  <a:srgbClr val="1C4587"/>
                </a:solidFill>
                <a:latin typeface="Times New Roman"/>
                <a:ea typeface="Times New Roman"/>
                <a:cs typeface="Times New Roman"/>
                <a:sym typeface="Times New Roman"/>
              </a:rPr>
              <a:t>GRADESOFGREEN.ORG</a:t>
            </a:r>
            <a:endParaRPr sz="1400">
              <a:solidFill>
                <a:srgbClr val="1C4587"/>
              </a:solidFill>
              <a:latin typeface="Times New Roman"/>
              <a:ea typeface="Times New Roman"/>
              <a:cs typeface="Times New Roman"/>
              <a:sym typeface="Times New Roman"/>
            </a:endParaRPr>
          </a:p>
        </p:txBody>
      </p:sp>
      <p:sp>
        <p:nvSpPr>
          <p:cNvPr id="70" name="Google Shape;70;p15"/>
          <p:cNvSpPr txBox="1"/>
          <p:nvPr>
            <p:ph idx="1" type="body"/>
          </p:nvPr>
        </p:nvSpPr>
        <p:spPr>
          <a:xfrm>
            <a:off x="4336025" y="1488200"/>
            <a:ext cx="4343700" cy="27501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None/>
            </a:pPr>
            <a:r>
              <a:rPr b="1" lang="en" sz="1600">
                <a:solidFill>
                  <a:schemeClr val="dk1"/>
                </a:solidFill>
                <a:latin typeface="Times New Roman"/>
                <a:ea typeface="Times New Roman"/>
                <a:cs typeface="Times New Roman"/>
                <a:sym typeface="Times New Roman"/>
              </a:rPr>
              <a:t>Fertilizer is Important!</a:t>
            </a:r>
            <a:endParaRPr b="1" sz="1600">
              <a:solidFill>
                <a:schemeClr val="dk1"/>
              </a:solidFill>
              <a:latin typeface="Times New Roman"/>
              <a:ea typeface="Times New Roman"/>
              <a:cs typeface="Times New Roman"/>
              <a:sym typeface="Times New Roman"/>
            </a:endParaRPr>
          </a:p>
          <a:p>
            <a:pPr indent="0" lvl="0" marL="0" rtl="0" algn="l">
              <a:lnSpc>
                <a:spcPct val="95000"/>
              </a:lnSpc>
              <a:spcBef>
                <a:spcPts val="1200"/>
              </a:spcBef>
              <a:spcAft>
                <a:spcPts val="1200"/>
              </a:spcAft>
              <a:buNone/>
            </a:pPr>
            <a:r>
              <a:rPr lang="en" sz="1600">
                <a:solidFill>
                  <a:schemeClr val="dk1"/>
                </a:solidFill>
                <a:latin typeface="Times New Roman"/>
                <a:ea typeface="Times New Roman"/>
                <a:cs typeface="Times New Roman"/>
                <a:sym typeface="Times New Roman"/>
              </a:rPr>
              <a:t>By using organic fertilizer in the soil and avoiding synthetic fertilizers, herbicides, and pesticides the microorganisms in the soil that sequester carbon can continue to thrive. Synthetic nitrogen fertilizer can cause nitrous oxide emissions, a greenhouse gas 300 times more potent than carbon dioxide. An organic garden has better soil quality, reducing fertilizer and pesticide run-off pollution. </a:t>
            </a:r>
            <a:endParaRPr sz="1600">
              <a:solidFill>
                <a:schemeClr val="dk1"/>
              </a:solidFill>
              <a:latin typeface="Times New Roman"/>
              <a:ea typeface="Times New Roman"/>
              <a:cs typeface="Times New Roman"/>
              <a:sym typeface="Times New Roman"/>
            </a:endParaRPr>
          </a:p>
        </p:txBody>
      </p:sp>
      <p:pic>
        <p:nvPicPr>
          <p:cNvPr id="71" name="Google Shape;71;p15"/>
          <p:cNvPicPr preferRelativeResize="0"/>
          <p:nvPr/>
        </p:nvPicPr>
        <p:blipFill rotWithShape="1">
          <a:blip r:embed="rId3">
            <a:alphaModFix/>
          </a:blip>
          <a:srcRect b="0" l="36526" r="28459" t="8408"/>
          <a:stretch/>
        </p:blipFill>
        <p:spPr>
          <a:xfrm>
            <a:off x="700100" y="915075"/>
            <a:ext cx="2978950" cy="3896350"/>
          </a:xfrm>
          <a:prstGeom prst="rect">
            <a:avLst/>
          </a:prstGeom>
          <a:noFill/>
          <a:ln>
            <a:noFill/>
          </a:ln>
        </p:spPr>
      </p:pic>
      <p:pic>
        <p:nvPicPr>
          <p:cNvPr id="72" name="Google Shape;72;p15"/>
          <p:cNvPicPr preferRelativeResize="0"/>
          <p:nvPr/>
        </p:nvPicPr>
        <p:blipFill>
          <a:blip r:embed="rId4">
            <a:alphaModFix/>
          </a:blip>
          <a:stretch>
            <a:fillRect/>
          </a:stretch>
        </p:blipFill>
        <p:spPr>
          <a:xfrm>
            <a:off x="8090625" y="3917150"/>
            <a:ext cx="1003599" cy="12263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76" name="Shape 76"/>
        <p:cNvGrpSpPr/>
        <p:nvPr/>
      </p:nvGrpSpPr>
      <p:grpSpPr>
        <a:xfrm>
          <a:off x="0" y="0"/>
          <a:ext cx="0" cy="0"/>
          <a:chOff x="0" y="0"/>
          <a:chExt cx="0" cy="0"/>
        </a:xfrm>
      </p:grpSpPr>
      <p:sp>
        <p:nvSpPr>
          <p:cNvPr id="77" name="Google Shape;77;p16"/>
          <p:cNvSpPr txBox="1"/>
          <p:nvPr>
            <p:ph type="title"/>
          </p:nvPr>
        </p:nvSpPr>
        <p:spPr>
          <a:xfrm>
            <a:off x="573625" y="75950"/>
            <a:ext cx="8520600" cy="1079100"/>
          </a:xfrm>
          <a:prstGeom prst="rect">
            <a:avLst/>
          </a:prstGeom>
        </p:spPr>
        <p:txBody>
          <a:bodyPr anchorCtr="0" anchor="t" bIns="91425" lIns="91425" spcFirstLastPara="1" rIns="91425" wrap="square" tIns="91425">
            <a:normAutofit/>
          </a:bodyPr>
          <a:lstStyle/>
          <a:p>
            <a:pPr indent="0" lvl="0" marL="0" rtl="0" algn="r">
              <a:spcBef>
                <a:spcPts val="0"/>
              </a:spcBef>
              <a:spcAft>
                <a:spcPts val="0"/>
              </a:spcAft>
              <a:buNone/>
            </a:pPr>
            <a:r>
              <a:rPr lang="en" sz="1800">
                <a:solidFill>
                  <a:srgbClr val="38761D"/>
                </a:solidFill>
                <a:latin typeface="Times New Roman"/>
                <a:ea typeface="Times New Roman"/>
                <a:cs typeface="Times New Roman"/>
                <a:sym typeface="Times New Roman"/>
              </a:rPr>
              <a:t>LAUNCH Project Toolkits</a:t>
            </a:r>
            <a:endParaRPr sz="1800">
              <a:solidFill>
                <a:srgbClr val="38761D"/>
              </a:solidFill>
              <a:latin typeface="Times New Roman"/>
              <a:ea typeface="Times New Roman"/>
              <a:cs typeface="Times New Roman"/>
              <a:sym typeface="Times New Roman"/>
            </a:endParaRPr>
          </a:p>
          <a:p>
            <a:pPr indent="0" lvl="0" marL="0" rtl="0" algn="r">
              <a:spcBef>
                <a:spcPts val="0"/>
              </a:spcBef>
              <a:spcAft>
                <a:spcPts val="0"/>
              </a:spcAft>
              <a:buNone/>
            </a:pPr>
            <a:r>
              <a:rPr lang="en" sz="1400">
                <a:solidFill>
                  <a:srgbClr val="1C4587"/>
                </a:solidFill>
                <a:latin typeface="Times New Roman"/>
                <a:ea typeface="Times New Roman"/>
                <a:cs typeface="Times New Roman"/>
                <a:sym typeface="Times New Roman"/>
              </a:rPr>
              <a:t>GRADESOFGREEN.ORG</a:t>
            </a:r>
            <a:endParaRPr sz="1400">
              <a:solidFill>
                <a:srgbClr val="1C4587"/>
              </a:solidFill>
              <a:latin typeface="Times New Roman"/>
              <a:ea typeface="Times New Roman"/>
              <a:cs typeface="Times New Roman"/>
              <a:sym typeface="Times New Roman"/>
            </a:endParaRPr>
          </a:p>
        </p:txBody>
      </p:sp>
      <p:sp>
        <p:nvSpPr>
          <p:cNvPr id="78" name="Google Shape;78;p16"/>
          <p:cNvSpPr txBox="1"/>
          <p:nvPr>
            <p:ph idx="1" type="body"/>
          </p:nvPr>
        </p:nvSpPr>
        <p:spPr>
          <a:xfrm>
            <a:off x="4336025" y="1488200"/>
            <a:ext cx="4343700" cy="27501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None/>
            </a:pPr>
            <a:r>
              <a:rPr b="1" lang="en" sz="1600">
                <a:solidFill>
                  <a:schemeClr val="dk1"/>
                </a:solidFill>
                <a:latin typeface="Times New Roman"/>
                <a:ea typeface="Times New Roman"/>
                <a:cs typeface="Times New Roman"/>
                <a:sym typeface="Times New Roman"/>
              </a:rPr>
              <a:t>Kids Who Grow Their Own Food Have a Healthier Diet!</a:t>
            </a:r>
            <a:endParaRPr b="1" sz="1600">
              <a:solidFill>
                <a:schemeClr val="dk1"/>
              </a:solidFill>
              <a:latin typeface="Times New Roman"/>
              <a:ea typeface="Times New Roman"/>
              <a:cs typeface="Times New Roman"/>
              <a:sym typeface="Times New Roman"/>
            </a:endParaRPr>
          </a:p>
          <a:p>
            <a:pPr indent="0" lvl="0" marL="0" rtl="0" algn="l">
              <a:lnSpc>
                <a:spcPct val="95000"/>
              </a:lnSpc>
              <a:spcBef>
                <a:spcPts val="1200"/>
              </a:spcBef>
              <a:spcAft>
                <a:spcPts val="1200"/>
              </a:spcAft>
              <a:buNone/>
            </a:pPr>
            <a:r>
              <a:rPr lang="en" sz="1600">
                <a:solidFill>
                  <a:schemeClr val="dk1"/>
                </a:solidFill>
                <a:latin typeface="Times New Roman"/>
                <a:ea typeface="Times New Roman"/>
                <a:cs typeface="Times New Roman"/>
                <a:sym typeface="Times New Roman"/>
              </a:rPr>
              <a:t>Learning where food comes from and how to grow and prepare it changes eating patterns over the long term. People who grow their own food tend to eat half a serving more vegetables a day than those who don’t. Eating more fruits and vegetables contributes to overall health and reduces the risk of developing heart disease, type two diabetes and some cancers. </a:t>
            </a:r>
            <a:endParaRPr sz="1600">
              <a:solidFill>
                <a:schemeClr val="dk1"/>
              </a:solidFill>
              <a:latin typeface="Times New Roman"/>
              <a:ea typeface="Times New Roman"/>
              <a:cs typeface="Times New Roman"/>
              <a:sym typeface="Times New Roman"/>
            </a:endParaRPr>
          </a:p>
        </p:txBody>
      </p:sp>
      <p:pic>
        <p:nvPicPr>
          <p:cNvPr id="79" name="Google Shape;79;p16"/>
          <p:cNvPicPr preferRelativeResize="0"/>
          <p:nvPr/>
        </p:nvPicPr>
        <p:blipFill rotWithShape="1">
          <a:blip r:embed="rId3">
            <a:alphaModFix/>
          </a:blip>
          <a:srcRect b="0" l="68372" r="0" t="12648"/>
          <a:stretch/>
        </p:blipFill>
        <p:spPr>
          <a:xfrm>
            <a:off x="869150" y="931238"/>
            <a:ext cx="2797975" cy="3864025"/>
          </a:xfrm>
          <a:prstGeom prst="rect">
            <a:avLst/>
          </a:prstGeom>
          <a:noFill/>
          <a:ln>
            <a:noFill/>
          </a:ln>
        </p:spPr>
      </p:pic>
      <p:pic>
        <p:nvPicPr>
          <p:cNvPr id="80" name="Google Shape;80;p16"/>
          <p:cNvPicPr preferRelativeResize="0"/>
          <p:nvPr/>
        </p:nvPicPr>
        <p:blipFill>
          <a:blip r:embed="rId4">
            <a:alphaModFix/>
          </a:blip>
          <a:stretch>
            <a:fillRect/>
          </a:stretch>
        </p:blipFill>
        <p:spPr>
          <a:xfrm>
            <a:off x="8090625" y="3917150"/>
            <a:ext cx="1003599" cy="12263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