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65" autoAdjust="0"/>
    <p:restoredTop sz="94660"/>
  </p:normalViewPr>
  <p:slideViewPr>
    <p:cSldViewPr snapToGrid="0">
      <p:cViewPr varScale="1">
        <p:scale>
          <a:sx n="91" d="100"/>
          <a:sy n="91" d="100"/>
        </p:scale>
        <p:origin x="21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8/15/23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3</a:t>
            </a:fld>
            <a:endParaRPr lang="en-US"/>
          </a:p>
        </p:txBody>
      </p:sp>
    </p:spTree>
    <p:extLst>
      <p:ext uri="{BB962C8B-B14F-4D97-AF65-F5344CB8AC3E}">
        <p14:creationId xmlns:p14="http://schemas.microsoft.com/office/powerpoint/2010/main" val="23869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epa.gov/minimum-risk-pesticides/what-pesticide" TargetMode="External"/><Relationship Id="rId5" Type="http://schemas.openxmlformats.org/officeDocument/2006/relationships/hyperlink" Target="https://www.epa.gov/caddis-vol2/herbicides" TargetMode="External"/><Relationship Id="rId4" Type="http://schemas.openxmlformats.org/officeDocument/2006/relationships/hyperlink" Target="https://kellogggarden.com/blog/fertilizer/the-difference-between-organic-vs-synthetic-fertiliz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a:solidFill>
                  <a:srgbClr val="4E9836"/>
                </a:solidFill>
                <a:latin typeface="Gilroy ExtraBold" panose="00000900000000000000" pitchFamily="50" charset="0"/>
              </a:rPr>
            </a:br>
            <a:r>
              <a:rPr lang="en-US">
                <a:solidFill>
                  <a:srgbClr val="3A5F7C"/>
                </a:solidFill>
                <a:latin typeface="Gilroy ExtraBold" panose="00000900000000000000" pitchFamily="50" charset="0"/>
              </a:rPr>
              <a:t>Plant </a:t>
            </a:r>
            <a:r>
              <a:rPr lang="en-US" dirty="0">
                <a:solidFill>
                  <a:srgbClr val="3A5F7C"/>
                </a:solidFill>
                <a:latin typeface="Gilroy ExtraBold" panose="00000900000000000000" pitchFamily="50" charset="0"/>
              </a:rPr>
              <a:t>an Edible Garden</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a:solidFill>
                  <a:srgbClr val="4E9836"/>
                </a:solidFill>
                <a:latin typeface="Gilroy ExtraBold" panose="00000900000000000000" pitchFamily="50" charset="0"/>
              </a:rPr>
              <a:t>LAUNCH Project Toolkits</a:t>
            </a:r>
          </a:p>
          <a:p>
            <a:pPr algn="r">
              <a:lnSpc>
                <a:spcPct val="100000"/>
              </a:lnSpc>
            </a:pPr>
            <a:r>
              <a:rPr lang="en-US" sz="120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6291313" y="961184"/>
            <a:ext cx="5184965" cy="5170646"/>
          </a:xfrm>
          <a:prstGeom prst="rect">
            <a:avLst/>
          </a:prstGeom>
          <a:noFill/>
        </p:spPr>
        <p:txBody>
          <a:bodyPr wrap="square" rtlCol="0">
            <a:spAutoFit/>
          </a:bodyPr>
          <a:lstStyle/>
          <a:p>
            <a:r>
              <a:rPr lang="en-US" sz="2400" b="1" dirty="0"/>
              <a:t>Save Bees and Other Pollinators</a:t>
            </a:r>
            <a:endParaRPr lang="en-US" sz="2400" dirty="0"/>
          </a:p>
          <a:p>
            <a:r>
              <a:rPr lang="en-US" dirty="0"/>
              <a:t>Edible gardens are not just delicious and nutritious, they also play a vital role in supporting local ecosystems. Pollinators, like bees, butterflies and birds, are superheroes for our planet. They help plants reproduce by transferring pollen from one flower to another, allowing them to bear fruits and vegetables. Unfortunately, pollinators are facing challenges, and one of the main culprits is pesticides. These chemicals harm pollinators, leading to their decline. But fear not aspiring gardeners! By growing your own fruits and vegetables organically, you can create a safe haven for these incredible creatures. Your edible garden becomes a buzzing paradise, attracting bees and other pollinators to do their magical work. So let’s skip harmful pesticides, and become champions for our pollinator friends and the Earth’s ecosystems. </a:t>
            </a:r>
            <a:endParaRPr lang="en-US" sz="2400" dirty="0"/>
          </a:p>
        </p:txBody>
      </p:sp>
      <p:pic>
        <p:nvPicPr>
          <p:cNvPr id="3" name="Picture 2" descr="A screenshot of a video game&#10;&#10;Description automatically generated">
            <a:extLst>
              <a:ext uri="{FF2B5EF4-FFF2-40B4-BE49-F238E27FC236}">
                <a16:creationId xmlns:a16="http://schemas.microsoft.com/office/drawing/2014/main" id="{EBC8A992-1B1A-9440-B53E-0D3857CE5A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443841"/>
            <a:ext cx="5291089" cy="3970318"/>
          </a:xfrm>
          <a:prstGeom prst="rect">
            <a:avLst/>
          </a:prstGeom>
        </p:spPr>
      </p:pic>
    </p:spTree>
    <p:extLst>
      <p:ext uri="{BB962C8B-B14F-4D97-AF65-F5344CB8AC3E}">
        <p14:creationId xmlns:p14="http://schemas.microsoft.com/office/powerpoint/2010/main" val="41374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D8ED99D-5FF7-0D4B-97CB-E7012641A9F5}"/>
              </a:ext>
            </a:extLst>
          </p:cNvPr>
          <p:cNvSpPr txBox="1"/>
          <p:nvPr/>
        </p:nvSpPr>
        <p:spPr>
          <a:xfrm>
            <a:off x="911035" y="1351507"/>
            <a:ext cx="5184965" cy="4585871"/>
          </a:xfrm>
          <a:prstGeom prst="rect">
            <a:avLst/>
          </a:prstGeom>
          <a:noFill/>
        </p:spPr>
        <p:txBody>
          <a:bodyPr wrap="square" rtlCol="0">
            <a:spAutoFit/>
          </a:bodyPr>
          <a:lstStyle/>
          <a:p>
            <a:r>
              <a:rPr lang="en-US" sz="2800" b="1" dirty="0"/>
              <a:t>Fertilizer is Important</a:t>
            </a:r>
            <a:endParaRPr lang="en-US" sz="2800" dirty="0"/>
          </a:p>
          <a:p>
            <a:r>
              <a:rPr lang="en-US" sz="2400" dirty="0"/>
              <a:t>By using organic fertilizer in the soil and avoiding </a:t>
            </a:r>
            <a:r>
              <a:rPr lang="en-US" sz="2400" u="sng" dirty="0">
                <a:hlinkClick r:id="rId4"/>
              </a:rPr>
              <a:t>synthetic fertilizers</a:t>
            </a:r>
            <a:r>
              <a:rPr lang="en-US" sz="2400" dirty="0"/>
              <a:t>, </a:t>
            </a:r>
            <a:r>
              <a:rPr lang="en-US" sz="2400" u="sng" dirty="0">
                <a:hlinkClick r:id="rId5"/>
              </a:rPr>
              <a:t>herbicides</a:t>
            </a:r>
            <a:r>
              <a:rPr lang="en-US" sz="2400" dirty="0"/>
              <a:t>, and </a:t>
            </a:r>
            <a:r>
              <a:rPr lang="en-US" sz="2400" u="sng" dirty="0">
                <a:hlinkClick r:id="rId6"/>
              </a:rPr>
              <a:t>pesticides</a:t>
            </a:r>
            <a:r>
              <a:rPr lang="en-US" sz="2400" dirty="0"/>
              <a:t>, the microorganisms in the soil that sequester carbon can continue to thrive. Synthetic nitrogen fertilizer can cause nitrous oxide emissions, a greenhouse gas 300 times more potent than carbon dioxide. An organic garden has better soil quality, reducing fertilizer and pesticide run-off pollution. </a:t>
            </a:r>
            <a:endParaRPr lang="en-US" sz="4400" dirty="0"/>
          </a:p>
        </p:txBody>
      </p:sp>
      <p:pic>
        <p:nvPicPr>
          <p:cNvPr id="3" name="Picture 2" descr="A screen shot of a screen shot of a compost bin&#10;&#10;Description automatically generated">
            <a:extLst>
              <a:ext uri="{FF2B5EF4-FFF2-40B4-BE49-F238E27FC236}">
                <a16:creationId xmlns:a16="http://schemas.microsoft.com/office/drawing/2014/main" id="{0EB1DA4D-63B5-6D4C-8406-0AAD859E6D8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14039" y="908044"/>
            <a:ext cx="3517538" cy="4610106"/>
          </a:xfrm>
          <a:prstGeom prst="rect">
            <a:avLst/>
          </a:prstGeom>
        </p:spPr>
      </p:pic>
    </p:spTree>
    <p:extLst>
      <p:ext uri="{BB962C8B-B14F-4D97-AF65-F5344CB8AC3E}">
        <p14:creationId xmlns:p14="http://schemas.microsoft.com/office/powerpoint/2010/main" val="3469585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TotalTime>
  <Words>240</Words>
  <Application>Microsoft Macintosh PowerPoint</Application>
  <PresentationFormat>Widescreen</PresentationFormat>
  <Paragraphs>10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Gilroy ExtraBold</vt:lpstr>
      <vt:lpstr>Office Theme</vt:lpstr>
      <vt:lpstr> LAUNCH Project Toolkits Plant an Edible Garden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Glenn Arnade</cp:lastModifiedBy>
  <cp:revision>20</cp:revision>
  <dcterms:created xsi:type="dcterms:W3CDTF">2021-07-08T23:53:37Z</dcterms:created>
  <dcterms:modified xsi:type="dcterms:W3CDTF">2023-08-15T22:09:43Z</dcterms:modified>
</cp:coreProperties>
</file>