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gQe60lpk86PzKfRXTDZTUBLI6Mh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vin Velez" initials="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2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9-07T16:26:32.665" idx="4">
    <p:pos x="235" y="1002"/>
    <p:text>Instead of 'acera' use 'banqueta'. It is more common.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4_8wjOI"/>
      </p:ext>
    </p:extLst>
  </p:cm>
  <p:cm authorId="0" dt="2023-09-07T16:26:58.416" idx="5">
    <p:pos x="235" y="1102"/>
    <p:text>If this was meant to say 'according to studies or statistics' it is better to translate it into 'segun los 
estudios'.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4_8wjOM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E0B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3445"/>
              <a:buFont typeface="Arial"/>
              <a:buNone/>
            </a:pPr>
            <a:endParaRPr sz="3288" dirty="0">
              <a:solidFill>
                <a:srgbClr val="54813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3445"/>
              <a:buFont typeface="Arial"/>
              <a:buNone/>
            </a:pPr>
            <a:endParaRPr sz="3288" dirty="0">
              <a:solidFill>
                <a:srgbClr val="54813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3445"/>
              <a:buFont typeface="Arial"/>
              <a:buNone/>
            </a:pPr>
            <a:endParaRPr sz="3288" dirty="0">
              <a:solidFill>
                <a:srgbClr val="54813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3445"/>
              <a:buFont typeface="Arial"/>
              <a:buNone/>
            </a:pPr>
            <a:endParaRPr sz="3288" dirty="0">
              <a:solidFill>
                <a:srgbClr val="54813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3445"/>
              <a:buFont typeface="Arial"/>
              <a:buNone/>
            </a:pPr>
            <a:endParaRPr sz="3288" dirty="0">
              <a:solidFill>
                <a:srgbClr val="54813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3445"/>
              <a:buFont typeface="Arial"/>
              <a:buNone/>
            </a:pPr>
            <a:endParaRPr sz="3288" dirty="0">
              <a:solidFill>
                <a:srgbClr val="54813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3445"/>
              <a:buFont typeface="Arial"/>
              <a:buNone/>
            </a:pPr>
            <a:endParaRPr sz="3288" dirty="0">
              <a:solidFill>
                <a:srgbClr val="54813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3445"/>
              <a:buFont typeface="Arial"/>
              <a:buNone/>
            </a:pPr>
            <a:endParaRPr sz="3288" dirty="0">
              <a:solidFill>
                <a:srgbClr val="548135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328"/>
              <a:buFont typeface="Arial"/>
              <a:buNone/>
            </a:pPr>
            <a:endParaRPr sz="4177" dirty="0">
              <a:solidFill>
                <a:srgbClr val="548135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328"/>
              <a:buFont typeface="Arial"/>
              <a:buNone/>
            </a:pPr>
            <a:endParaRPr sz="4177" dirty="0">
              <a:solidFill>
                <a:srgbClr val="548135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328"/>
              <a:buFont typeface="Arial"/>
              <a:buNone/>
            </a:pPr>
            <a:endParaRPr sz="4177" dirty="0">
              <a:solidFill>
                <a:srgbClr val="548135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328"/>
              <a:buFont typeface="Arial"/>
              <a:buNone/>
            </a:pPr>
            <a:endParaRPr sz="4177" dirty="0">
              <a:solidFill>
                <a:srgbClr val="548135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328"/>
              <a:buFont typeface="Arial"/>
              <a:buNone/>
            </a:pPr>
            <a:endParaRPr sz="4177" dirty="0">
              <a:solidFill>
                <a:srgbClr val="548135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328"/>
              <a:buFont typeface="Arial"/>
              <a:buNone/>
            </a:pPr>
            <a:endParaRPr sz="4177" dirty="0">
              <a:solidFill>
                <a:srgbClr val="548135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328"/>
              <a:buFont typeface="Arial"/>
              <a:buNone/>
            </a:pPr>
            <a:r>
              <a:rPr lang="en-US" sz="4177" dirty="0" err="1">
                <a:solidFill>
                  <a:srgbClr val="548135"/>
                </a:solidFill>
              </a:rPr>
              <a:t>Equipos</a:t>
            </a:r>
            <a:r>
              <a:rPr lang="en-US" sz="4177" dirty="0">
                <a:solidFill>
                  <a:srgbClr val="548135"/>
                </a:solidFill>
              </a:rPr>
              <a:t> de </a:t>
            </a:r>
            <a:r>
              <a:rPr lang="en-US" sz="4177" dirty="0" err="1">
                <a:solidFill>
                  <a:srgbClr val="548135"/>
                </a:solidFill>
              </a:rPr>
              <a:t>Herramientas</a:t>
            </a:r>
            <a:r>
              <a:rPr lang="en-US" sz="4177" dirty="0">
                <a:solidFill>
                  <a:srgbClr val="548135"/>
                </a:solidFill>
              </a:rPr>
              <a:t> del Proyecto LAUNCH</a:t>
            </a:r>
            <a:endParaRPr sz="4177" dirty="0">
              <a:solidFill>
                <a:srgbClr val="548135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100000"/>
              <a:buFont typeface="Calibri"/>
              <a:buNone/>
            </a:pPr>
            <a:r>
              <a:rPr lang="en-US" sz="5400" dirty="0" err="1">
                <a:solidFill>
                  <a:srgbClr val="2F5496"/>
                </a:solidFill>
              </a:rPr>
              <a:t>Adopta</a:t>
            </a:r>
            <a:r>
              <a:rPr lang="en-US" sz="5400" dirty="0">
                <a:solidFill>
                  <a:srgbClr val="2F5496"/>
                </a:solidFill>
              </a:rPr>
              <a:t> un </a:t>
            </a:r>
            <a:r>
              <a:rPr lang="en-US" sz="5400" dirty="0" err="1">
                <a:solidFill>
                  <a:srgbClr val="2F5496"/>
                </a:solidFill>
              </a:rPr>
              <a:t>lugar</a:t>
            </a:r>
            <a:endParaRPr dirty="0"/>
          </a:p>
        </p:txBody>
      </p:sp>
      <p:pic>
        <p:nvPicPr>
          <p:cNvPr id="85" name="Google Shape;85;p1" descr="Logo, company nam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55391" y="3954412"/>
            <a:ext cx="2681217" cy="14250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body" idx="1"/>
          </p:nvPr>
        </p:nvSpPr>
        <p:spPr>
          <a:xfrm>
            <a:off x="5562600" y="1108001"/>
            <a:ext cx="6096000" cy="45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br>
              <a:rPr lang="en-US" b="1" dirty="0"/>
            </a:br>
            <a:r>
              <a:rPr lang="en-US" sz="22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¡La </a:t>
            </a:r>
            <a:r>
              <a:rPr lang="en-US" sz="22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gente</a:t>
            </a:r>
            <a:r>
              <a:rPr lang="en-US" sz="22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 </a:t>
            </a:r>
            <a:r>
              <a:rPr lang="en-US" sz="22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hace</a:t>
            </a:r>
            <a:r>
              <a:rPr lang="en-US" sz="22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 MUCHA </a:t>
            </a:r>
            <a:r>
              <a:rPr lang="en-US" sz="22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basura</a:t>
            </a:r>
            <a:r>
              <a:rPr lang="en-US" sz="22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 </a:t>
            </a:r>
            <a:r>
              <a:rPr lang="en-US" sz="22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en</a:t>
            </a:r>
            <a:r>
              <a:rPr lang="en-US" sz="22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 los </a:t>
            </a:r>
            <a:r>
              <a:rPr lang="en-US" sz="22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Estados</a:t>
            </a:r>
            <a:r>
              <a:rPr lang="en-US" sz="22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 Unidos!</a:t>
            </a:r>
            <a:endParaRPr sz="22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 b="1" dirty="0"/>
              <a:t>Es </a:t>
            </a:r>
            <a:r>
              <a:rPr lang="en-US" sz="2200" b="1" dirty="0" err="1"/>
              <a:t>posible</a:t>
            </a:r>
            <a:r>
              <a:rPr lang="en-US" sz="2200" b="1" dirty="0"/>
              <a:t> que solo </a:t>
            </a:r>
            <a:r>
              <a:rPr lang="en-US" sz="2200" b="1" dirty="0" err="1"/>
              <a:t>vea</a:t>
            </a:r>
            <a:r>
              <a:rPr lang="en-US" sz="2200" b="1" dirty="0"/>
              <a:t> </a:t>
            </a:r>
            <a:r>
              <a:rPr lang="en-US" sz="2200" b="1" dirty="0" err="1"/>
              <a:t>unas</a:t>
            </a:r>
            <a:r>
              <a:rPr lang="en-US" sz="2200" b="1" dirty="0"/>
              <a:t> </a:t>
            </a:r>
            <a:r>
              <a:rPr lang="en-US" sz="2200" b="1" dirty="0" err="1"/>
              <a:t>pocas</a:t>
            </a:r>
            <a:r>
              <a:rPr lang="en-US" sz="2200" b="1" dirty="0"/>
              <a:t> </a:t>
            </a:r>
            <a:r>
              <a:rPr lang="en-US" sz="2200" b="1" dirty="0" err="1"/>
              <a:t>piezas</a:t>
            </a:r>
            <a:r>
              <a:rPr lang="en-US" sz="2200" b="1" dirty="0"/>
              <a:t> de </a:t>
            </a:r>
            <a:r>
              <a:rPr lang="en-US" sz="2200" b="1" dirty="0" err="1"/>
              <a:t>basura</a:t>
            </a:r>
            <a:r>
              <a:rPr lang="en-US" sz="2200" b="1" dirty="0"/>
              <a:t> </a:t>
            </a:r>
            <a:r>
              <a:rPr lang="en-US" sz="2200" b="1" dirty="0" err="1"/>
              <a:t>en</a:t>
            </a:r>
            <a:r>
              <a:rPr lang="en-US" sz="2200" b="1" dirty="0"/>
              <a:t> </a:t>
            </a:r>
            <a:r>
              <a:rPr lang="en-US" sz="2200" b="1" dirty="0" err="1"/>
              <a:t>su</a:t>
            </a:r>
            <a:r>
              <a:rPr lang="en-US" sz="2200" b="1" dirty="0"/>
              <a:t> </a:t>
            </a:r>
            <a:r>
              <a:rPr lang="en-US" sz="2200" b="1" dirty="0" err="1"/>
              <a:t>calle</a:t>
            </a:r>
            <a:r>
              <a:rPr lang="en-US" sz="2200" b="1" dirty="0"/>
              <a:t>, </a:t>
            </a:r>
            <a:r>
              <a:rPr lang="en-US" sz="2200" b="1" dirty="0" err="1"/>
              <a:t>pero</a:t>
            </a:r>
            <a:r>
              <a:rPr lang="en-US" sz="2200" b="1" dirty="0"/>
              <a:t> los </a:t>
            </a:r>
            <a:r>
              <a:rPr lang="en-US" sz="2200" b="1" dirty="0" err="1"/>
              <a:t>investigadores</a:t>
            </a:r>
            <a:r>
              <a:rPr lang="en-US" sz="2200" b="1" dirty="0"/>
              <a:t> </a:t>
            </a:r>
            <a:r>
              <a:rPr lang="en-US" sz="2200" b="1" dirty="0" err="1"/>
              <a:t>descubrieron</a:t>
            </a:r>
            <a:r>
              <a:rPr lang="en-US" sz="2200" b="1" dirty="0"/>
              <a:t> que, </a:t>
            </a:r>
            <a:r>
              <a:rPr lang="en-US" sz="2200" b="1" dirty="0" err="1"/>
              <a:t>en</a:t>
            </a:r>
            <a:r>
              <a:rPr lang="en-US" sz="2200" b="1" dirty="0"/>
              <a:t> </a:t>
            </a:r>
            <a:r>
              <a:rPr lang="en-US" sz="2200" b="1" dirty="0" err="1"/>
              <a:t>promedio</a:t>
            </a:r>
            <a:r>
              <a:rPr lang="en-US" sz="2200" b="1" dirty="0"/>
              <a:t>, hay </a:t>
            </a:r>
            <a:r>
              <a:rPr lang="en-US" sz="2200" b="1" dirty="0" err="1"/>
              <a:t>más</a:t>
            </a:r>
            <a:r>
              <a:rPr lang="en-US" sz="2200" b="1" dirty="0"/>
              <a:t> de 13 mil </a:t>
            </a:r>
            <a:r>
              <a:rPr lang="en-US" sz="2200" b="1" dirty="0" err="1"/>
              <a:t>piezas</a:t>
            </a:r>
            <a:r>
              <a:rPr lang="en-US" sz="2200" b="1" dirty="0"/>
              <a:t> de </a:t>
            </a:r>
            <a:r>
              <a:rPr lang="en-US" sz="2200" b="1" dirty="0" err="1"/>
              <a:t>basura</a:t>
            </a:r>
            <a:r>
              <a:rPr lang="en-US" sz="2200" b="1" dirty="0"/>
              <a:t> por </a:t>
            </a:r>
            <a:r>
              <a:rPr lang="en-US" sz="2200" b="1" dirty="0" err="1"/>
              <a:t>milla</a:t>
            </a:r>
            <a:r>
              <a:rPr lang="en-US" sz="2200" b="1" dirty="0"/>
              <a:t> de </a:t>
            </a:r>
            <a:r>
              <a:rPr lang="en-US" sz="2200" b="1" dirty="0" err="1"/>
              <a:t>carretera</a:t>
            </a:r>
            <a:r>
              <a:rPr lang="en-US" sz="2200" b="1" dirty="0"/>
              <a:t> </a:t>
            </a:r>
            <a:r>
              <a:rPr lang="en-US" sz="22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estadounidense</a:t>
            </a:r>
            <a:r>
              <a:rPr lang="en-US" sz="2200" b="1" dirty="0"/>
              <a:t>. </a:t>
            </a:r>
            <a:r>
              <a:rPr lang="en-US" sz="2200" b="1" dirty="0" err="1"/>
              <a:t>En</a:t>
            </a:r>
            <a:r>
              <a:rPr lang="en-US" sz="2200" b="1" dirty="0"/>
              <a:t> total, se </a:t>
            </a:r>
            <a:r>
              <a:rPr lang="en-US" sz="2200" b="1" dirty="0" err="1"/>
              <a:t>estima</a:t>
            </a:r>
            <a:r>
              <a:rPr lang="en-US" sz="2200" b="1" dirty="0"/>
              <a:t> que hay 51 mil </a:t>
            </a:r>
            <a:r>
              <a:rPr lang="en-US" sz="2200" b="1" dirty="0" err="1"/>
              <a:t>millones</a:t>
            </a:r>
            <a:r>
              <a:rPr lang="en-US" sz="2200" b="1" dirty="0"/>
              <a:t> de </a:t>
            </a:r>
            <a:r>
              <a:rPr lang="en-US" sz="2200" b="1" dirty="0" err="1"/>
              <a:t>piezas</a:t>
            </a:r>
            <a:r>
              <a:rPr lang="en-US" sz="2200" b="1" dirty="0"/>
              <a:t> de </a:t>
            </a:r>
            <a:r>
              <a:rPr lang="en-US" sz="2200" b="1" dirty="0" err="1"/>
              <a:t>basura</a:t>
            </a:r>
            <a:r>
              <a:rPr lang="en-US" sz="2200" b="1" dirty="0"/>
              <a:t> </a:t>
            </a:r>
            <a:r>
              <a:rPr lang="en-US" sz="2200" b="1" dirty="0" err="1"/>
              <a:t>en</a:t>
            </a:r>
            <a:r>
              <a:rPr lang="en-US" sz="2200" b="1" dirty="0"/>
              <a:t> </a:t>
            </a:r>
            <a:r>
              <a:rPr lang="en-US" sz="2200" b="1" dirty="0" err="1"/>
              <a:t>todas</a:t>
            </a:r>
            <a:r>
              <a:rPr lang="en-US" sz="2200" b="1" dirty="0"/>
              <a:t> las </a:t>
            </a:r>
            <a:r>
              <a:rPr lang="en-US" sz="2200" b="1" dirty="0" err="1"/>
              <a:t>carreteras</a:t>
            </a:r>
            <a:r>
              <a:rPr lang="en-US" sz="2200" b="1" dirty="0"/>
              <a:t> de EE. UU. </a:t>
            </a:r>
            <a:r>
              <a:rPr lang="en-US" sz="2200" b="1" dirty="0" err="1"/>
              <a:t>en</a:t>
            </a:r>
            <a:r>
              <a:rPr lang="en-US" sz="2200" b="1" dirty="0"/>
              <a:t> </a:t>
            </a:r>
            <a:r>
              <a:rPr lang="en-US" sz="2200" b="1" dirty="0" err="1"/>
              <a:t>cualquier</a:t>
            </a:r>
            <a:r>
              <a:rPr lang="en-US" sz="2200" b="1" dirty="0"/>
              <a:t> </a:t>
            </a:r>
            <a:r>
              <a:rPr lang="en-US" sz="2200" b="1" dirty="0" err="1"/>
              <a:t>momento</a:t>
            </a:r>
            <a:r>
              <a:rPr lang="en-US" sz="2200" b="1" dirty="0"/>
              <a:t>. Si </a:t>
            </a:r>
            <a:r>
              <a:rPr lang="en-US" sz="2200" b="1" dirty="0" err="1"/>
              <a:t>agregamos</a:t>
            </a:r>
            <a:r>
              <a:rPr lang="en-US" sz="2200" b="1" dirty="0"/>
              <a:t> </a:t>
            </a:r>
            <a:r>
              <a:rPr lang="en-US" sz="2200" b="1" dirty="0" err="1"/>
              <a:t>basura</a:t>
            </a:r>
            <a:r>
              <a:rPr lang="en-US" sz="2200" b="1" dirty="0"/>
              <a:t> </a:t>
            </a:r>
            <a:r>
              <a:rPr lang="en-US" sz="2200" b="1" dirty="0" err="1"/>
              <a:t>en</a:t>
            </a:r>
            <a:r>
              <a:rPr lang="en-US" sz="2200" b="1" dirty="0"/>
              <a:t> el </a:t>
            </a:r>
            <a:r>
              <a:rPr lang="en-US" sz="2200" b="1" dirty="0" err="1"/>
              <a:t>océano</a:t>
            </a:r>
            <a:r>
              <a:rPr lang="en-US" sz="2200" b="1" dirty="0"/>
              <a:t>, hay </a:t>
            </a:r>
            <a:r>
              <a:rPr lang="en-US" sz="2200" b="1" dirty="0" err="1"/>
              <a:t>más</a:t>
            </a:r>
            <a:r>
              <a:rPr lang="en-US" sz="2200" b="1" dirty="0"/>
              <a:t> </a:t>
            </a:r>
            <a:r>
              <a:rPr lang="en-US" sz="2200" b="1" dirty="0" err="1"/>
              <a:t>pedazos</a:t>
            </a:r>
            <a:r>
              <a:rPr lang="en-US" sz="2200" b="1" dirty="0"/>
              <a:t> de </a:t>
            </a:r>
            <a:r>
              <a:rPr lang="en-US" sz="2200" b="1" dirty="0" err="1"/>
              <a:t>plástico</a:t>
            </a:r>
            <a:r>
              <a:rPr lang="en-US" sz="2200" b="1" dirty="0"/>
              <a:t> </a:t>
            </a:r>
            <a:r>
              <a:rPr lang="en-US" sz="2200" b="1" dirty="0" err="1"/>
              <a:t>en</a:t>
            </a:r>
            <a:r>
              <a:rPr lang="en-US" sz="2200" b="1" dirty="0"/>
              <a:t> los mares que </a:t>
            </a:r>
            <a:r>
              <a:rPr lang="en-US" sz="2200" b="1" dirty="0" err="1"/>
              <a:t>estrellas</a:t>
            </a:r>
            <a:r>
              <a:rPr lang="en-US" sz="2200" b="1" dirty="0"/>
              <a:t> </a:t>
            </a:r>
            <a:r>
              <a:rPr lang="en-US" sz="2200" b="1" dirty="0" err="1"/>
              <a:t>en</a:t>
            </a:r>
            <a:r>
              <a:rPr lang="en-US" sz="2200" b="1" dirty="0"/>
              <a:t> la </a:t>
            </a:r>
            <a:r>
              <a:rPr lang="en-US" sz="2200" b="1" dirty="0" err="1"/>
              <a:t>galaxia</a:t>
            </a:r>
            <a:r>
              <a:rPr lang="en-US" sz="2200" b="1" dirty="0"/>
              <a:t>.</a:t>
            </a:r>
            <a:endParaRPr sz="2200"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200" b="1" dirty="0"/>
          </a:p>
        </p:txBody>
      </p:sp>
      <p:sp>
        <p:nvSpPr>
          <p:cNvPr id="91" name="Google Shape;91;p2"/>
          <p:cNvSpPr/>
          <p:nvPr/>
        </p:nvSpPr>
        <p:spPr>
          <a:xfrm>
            <a:off x="6096000" y="0"/>
            <a:ext cx="609600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4E9836"/>
                </a:solidFill>
                <a:latin typeface="Arial"/>
                <a:ea typeface="Arial"/>
                <a:cs typeface="Arial"/>
                <a:sym typeface="Arial"/>
              </a:rPr>
              <a:t>LAUNCH Project Toolkits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3A5F7C"/>
                </a:solidFill>
                <a:latin typeface="Arial"/>
                <a:ea typeface="Arial"/>
                <a:cs typeface="Arial"/>
                <a:sym typeface="Arial"/>
              </a:rPr>
              <a:t>GRADESOFGREEN.ORG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2" descr="Background patter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43758" y="5943600"/>
            <a:ext cx="74824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4625" y="2200175"/>
            <a:ext cx="4087475" cy="245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body" idx="1"/>
          </p:nvPr>
        </p:nvSpPr>
        <p:spPr>
          <a:xfrm>
            <a:off x="374121" y="1592262"/>
            <a:ext cx="60960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dirty="0"/>
              <a:t>¡La </a:t>
            </a:r>
            <a:r>
              <a:rPr lang="en-US" sz="2000" b="1" dirty="0" err="1"/>
              <a:t>basura</a:t>
            </a:r>
            <a:r>
              <a:rPr lang="en-US" sz="2000" b="1" dirty="0"/>
              <a:t> </a:t>
            </a:r>
            <a:r>
              <a:rPr lang="en-US" sz="2000" b="1" dirty="0" err="1"/>
              <a:t>viaja</a:t>
            </a:r>
            <a:r>
              <a:rPr lang="en-US" sz="2000" b="1" dirty="0"/>
              <a:t>!</a:t>
            </a:r>
            <a:endParaRPr sz="20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dirty="0"/>
              <a:t>Un </a:t>
            </a:r>
            <a:r>
              <a:rPr lang="en-US" sz="2000" b="1" dirty="0" err="1"/>
              <a:t>envoltorio</a:t>
            </a:r>
            <a:r>
              <a:rPr lang="en-US" sz="2000" b="1" dirty="0"/>
              <a:t> de </a:t>
            </a:r>
            <a:r>
              <a:rPr lang="en-US" sz="2000" b="1" dirty="0" err="1"/>
              <a:t>plástico</a:t>
            </a:r>
            <a:r>
              <a:rPr lang="en-US" sz="2000" b="1" dirty="0"/>
              <a:t> </a:t>
            </a:r>
            <a:r>
              <a:rPr lang="en-US" sz="2000" b="1" dirty="0" err="1"/>
              <a:t>tirado</a:t>
            </a:r>
            <a:r>
              <a:rPr lang="en-US" sz="2000" b="1" dirty="0"/>
              <a:t> </a:t>
            </a:r>
            <a:r>
              <a:rPr lang="en-US" sz="2000" b="1" dirty="0" err="1"/>
              <a:t>en</a:t>
            </a:r>
            <a:r>
              <a:rPr lang="en-US" sz="2000" b="1" dirty="0"/>
              <a:t> el </a:t>
            </a:r>
            <a:r>
              <a:rPr lang="en-US" sz="2000" b="1" dirty="0" err="1"/>
              <a:t>estacionamiento</a:t>
            </a:r>
            <a:r>
              <a:rPr lang="en-US" sz="2000" b="1" dirty="0"/>
              <a:t> no </a:t>
            </a:r>
            <a:r>
              <a:rPr lang="en-US" sz="2000" b="1" dirty="0" err="1"/>
              <a:t>permanece</a:t>
            </a:r>
            <a:r>
              <a:rPr lang="en-US" sz="2000" b="1" dirty="0"/>
              <a:t> </a:t>
            </a:r>
            <a:r>
              <a:rPr lang="en-US" sz="2000" b="1" dirty="0" err="1"/>
              <a:t>allí</a:t>
            </a:r>
            <a:r>
              <a:rPr lang="en-US" sz="2000" b="1" dirty="0"/>
              <a:t> por </a:t>
            </a:r>
            <a:r>
              <a:rPr lang="en-US" sz="2000" b="1" dirty="0" err="1"/>
              <a:t>mucho</a:t>
            </a:r>
            <a:r>
              <a:rPr lang="en-US" sz="2000" b="1" dirty="0"/>
              <a:t> </a:t>
            </a:r>
            <a:r>
              <a:rPr lang="en-US" sz="2000" b="1" dirty="0" err="1"/>
              <a:t>tiempo</a:t>
            </a:r>
            <a:r>
              <a:rPr lang="en-US" sz="2000" b="1" dirty="0"/>
              <a:t>. Es </a:t>
            </a:r>
            <a:r>
              <a:rPr lang="en-US" sz="2000" b="1" dirty="0" err="1"/>
              <a:t>arrastrado</a:t>
            </a:r>
            <a:r>
              <a:rPr lang="en-US" sz="2000" b="1" dirty="0"/>
              <a:t> a la </a:t>
            </a:r>
            <a:r>
              <a:rPr lang="en-US" sz="20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banqueta</a:t>
            </a:r>
            <a:r>
              <a:rPr lang="en-US" sz="2000" b="1" dirty="0"/>
              <a:t>, </a:t>
            </a:r>
            <a:r>
              <a:rPr lang="en-US" sz="2000" b="1" dirty="0" err="1"/>
              <a:t>arrastrado</a:t>
            </a:r>
            <a:r>
              <a:rPr lang="en-US" sz="2000" b="1" dirty="0"/>
              <a:t> a </a:t>
            </a:r>
            <a:r>
              <a:rPr lang="en-US" sz="2000" b="1" dirty="0" err="1"/>
              <a:t>través</a:t>
            </a:r>
            <a:r>
              <a:rPr lang="en-US" sz="2000" b="1" dirty="0"/>
              <a:t> de los </a:t>
            </a:r>
            <a:r>
              <a:rPr lang="en-US" sz="2000" b="1" dirty="0" err="1"/>
              <a:t>desagües</a:t>
            </a:r>
            <a:r>
              <a:rPr lang="en-US" sz="2000" b="1" dirty="0"/>
              <a:t> </a:t>
            </a:r>
            <a:r>
              <a:rPr lang="en-US" sz="2000" b="1" dirty="0" err="1"/>
              <a:t>hacia</a:t>
            </a:r>
            <a:r>
              <a:rPr lang="en-US" sz="2000" b="1" dirty="0"/>
              <a:t> los </a:t>
            </a:r>
            <a:r>
              <a:rPr lang="en-US" sz="2000" b="1" dirty="0" err="1"/>
              <a:t>ríos</a:t>
            </a:r>
            <a:r>
              <a:rPr lang="en-US" sz="2000" b="1" dirty="0"/>
              <a:t> y </a:t>
            </a:r>
            <a:r>
              <a:rPr lang="en-US" sz="2000" b="1" dirty="0" err="1"/>
              <a:t>hacia</a:t>
            </a:r>
            <a:r>
              <a:rPr lang="en-US" sz="2000" b="1" dirty="0"/>
              <a:t> el mar. Los </a:t>
            </a:r>
            <a:r>
              <a:rPr lang="en-US" sz="20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científicos</a:t>
            </a:r>
            <a:r>
              <a:rPr lang="en-US" sz="20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 </a:t>
            </a:r>
            <a:r>
              <a:rPr lang="en-US" sz="2000" b="1" dirty="0" err="1"/>
              <a:t>estiman</a:t>
            </a:r>
            <a:r>
              <a:rPr lang="en-US" sz="2000" b="1" dirty="0"/>
              <a:t> que </a:t>
            </a:r>
            <a:r>
              <a:rPr lang="en-US" sz="2000" b="1" dirty="0" err="1"/>
              <a:t>casi</a:t>
            </a:r>
            <a:r>
              <a:rPr lang="en-US" sz="2000" b="1" dirty="0"/>
              <a:t> 9 </a:t>
            </a:r>
            <a:r>
              <a:rPr lang="en-US" sz="2000" b="1" dirty="0" err="1"/>
              <a:t>millones</a:t>
            </a:r>
            <a:r>
              <a:rPr lang="en-US" sz="2000" b="1" dirty="0"/>
              <a:t> de </a:t>
            </a:r>
            <a:r>
              <a:rPr lang="en-US" sz="2000" b="1" dirty="0" err="1"/>
              <a:t>toneladas</a:t>
            </a:r>
            <a:r>
              <a:rPr lang="en-US" sz="2000" b="1" dirty="0"/>
              <a:t> de </a:t>
            </a:r>
            <a:r>
              <a:rPr lang="en-US" sz="2000" b="1" dirty="0" err="1"/>
              <a:t>basura</a:t>
            </a:r>
            <a:r>
              <a:rPr lang="en-US" sz="2000" b="1" dirty="0"/>
              <a:t> </a:t>
            </a:r>
            <a:r>
              <a:rPr lang="en-US" sz="2000" b="1" dirty="0" err="1"/>
              <a:t>plástica</a:t>
            </a:r>
            <a:r>
              <a:rPr lang="en-US" sz="2000" b="1" dirty="0"/>
              <a:t> </a:t>
            </a:r>
            <a:r>
              <a:rPr lang="en-US" sz="2000" b="1" dirty="0" err="1"/>
              <a:t>termina</a:t>
            </a:r>
            <a:r>
              <a:rPr lang="en-US" sz="2000" b="1" dirty="0"/>
              <a:t> </a:t>
            </a:r>
            <a:r>
              <a:rPr lang="en-US" sz="2000" b="1" dirty="0" err="1"/>
              <a:t>en</a:t>
            </a:r>
            <a:r>
              <a:rPr lang="en-US" sz="2000" b="1" dirty="0"/>
              <a:t> el </a:t>
            </a:r>
            <a:r>
              <a:rPr lang="en-US" sz="2000" b="1" dirty="0" err="1"/>
              <a:t>océano</a:t>
            </a:r>
            <a:r>
              <a:rPr lang="en-US" sz="2000" b="1" dirty="0"/>
              <a:t> </a:t>
            </a:r>
            <a:r>
              <a:rPr lang="en-US" sz="2000" b="1" dirty="0" err="1"/>
              <a:t>cada</a:t>
            </a:r>
            <a:r>
              <a:rPr lang="en-US" sz="2000" b="1" dirty="0"/>
              <a:t> </a:t>
            </a:r>
            <a:r>
              <a:rPr lang="en-US" sz="2000" b="1" dirty="0" err="1"/>
              <a:t>año</a:t>
            </a:r>
            <a:r>
              <a:rPr lang="en-US" sz="2000" b="1" dirty="0"/>
              <a:t>. </a:t>
            </a:r>
            <a:r>
              <a:rPr lang="en-US" sz="2000" b="1" dirty="0" err="1"/>
              <a:t>Esto</a:t>
            </a:r>
            <a:r>
              <a:rPr lang="en-US" sz="2000" b="1" dirty="0"/>
              <a:t> es el </a:t>
            </a:r>
            <a:r>
              <a:rPr lang="en-US" sz="2000" b="1" dirty="0" err="1"/>
              <a:t>equivalente</a:t>
            </a:r>
            <a:r>
              <a:rPr lang="en-US" sz="2000" b="1" dirty="0"/>
              <a:t> a </a:t>
            </a:r>
            <a:r>
              <a:rPr lang="en-US" sz="2000" b="1" dirty="0" err="1"/>
              <a:t>cinco</a:t>
            </a:r>
            <a:r>
              <a:rPr lang="en-US" sz="2000" b="1" dirty="0"/>
              <a:t> </a:t>
            </a:r>
            <a:r>
              <a:rPr lang="en-US" sz="2000" b="1" dirty="0" err="1"/>
              <a:t>bolsas</a:t>
            </a:r>
            <a:r>
              <a:rPr lang="en-US" sz="2000" b="1" dirty="0"/>
              <a:t> de </a:t>
            </a:r>
            <a:r>
              <a:rPr lang="en-US" sz="2000" b="1" dirty="0" err="1"/>
              <a:t>supermercado</a:t>
            </a:r>
            <a:r>
              <a:rPr lang="en-US" sz="2000" b="1" dirty="0"/>
              <a:t> </a:t>
            </a:r>
            <a:r>
              <a:rPr lang="en-US" sz="2000" b="1" dirty="0" err="1"/>
              <a:t>llenas</a:t>
            </a:r>
            <a:r>
              <a:rPr lang="en-US" sz="2000" b="1" dirty="0"/>
              <a:t> de </a:t>
            </a:r>
            <a:r>
              <a:rPr lang="en-US" sz="2000" b="1" dirty="0" err="1"/>
              <a:t>basura</a:t>
            </a:r>
            <a:r>
              <a:rPr lang="en-US" sz="2000" b="1" dirty="0"/>
              <a:t> </a:t>
            </a:r>
            <a:r>
              <a:rPr lang="en-US" sz="2000" b="1" dirty="0" err="1"/>
              <a:t>plástica</a:t>
            </a:r>
            <a:r>
              <a:rPr lang="en-US" sz="2000" b="1" dirty="0"/>
              <a:t> que se </a:t>
            </a:r>
            <a:r>
              <a:rPr lang="en-US" sz="2000" b="1" dirty="0" err="1"/>
              <a:t>encuentran</a:t>
            </a:r>
            <a:r>
              <a:rPr lang="en-US" sz="2000" b="1" dirty="0"/>
              <a:t> </a:t>
            </a:r>
            <a:r>
              <a:rPr lang="en-US" sz="2000" b="1" dirty="0" err="1"/>
              <a:t>en</a:t>
            </a:r>
            <a:r>
              <a:rPr lang="en-US" sz="2000" b="1" dirty="0"/>
              <a:t> </a:t>
            </a:r>
            <a:r>
              <a:rPr lang="en-US" sz="2000" b="1" dirty="0" err="1"/>
              <a:t>cada</a:t>
            </a:r>
            <a:r>
              <a:rPr lang="en-US" sz="2000" b="1" dirty="0"/>
              <a:t> pie de costa </a:t>
            </a:r>
            <a:r>
              <a:rPr lang="en-US" sz="2000" b="1" dirty="0" err="1"/>
              <a:t>en</a:t>
            </a:r>
            <a:r>
              <a:rPr lang="en-US" sz="2000" b="1" dirty="0"/>
              <a:t> </a:t>
            </a:r>
            <a:r>
              <a:rPr lang="en-US" sz="2000" b="1" dirty="0" err="1"/>
              <a:t>todo</a:t>
            </a:r>
            <a:r>
              <a:rPr lang="en-US" sz="2000" b="1" dirty="0"/>
              <a:t> el </a:t>
            </a:r>
            <a:r>
              <a:rPr lang="en-US" sz="2000" b="1" dirty="0" err="1"/>
              <a:t>mundo</a:t>
            </a:r>
            <a:r>
              <a:rPr lang="en-US" sz="2000" b="1" dirty="0"/>
              <a:t>.</a:t>
            </a:r>
            <a:endParaRPr sz="20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b="1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99" name="Google Shape;99;p3"/>
          <p:cNvSpPr/>
          <p:nvPr/>
        </p:nvSpPr>
        <p:spPr>
          <a:xfrm>
            <a:off x="6096000" y="0"/>
            <a:ext cx="609600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4E9836"/>
                </a:solidFill>
                <a:latin typeface="Arial"/>
                <a:ea typeface="Arial"/>
                <a:cs typeface="Arial"/>
                <a:sym typeface="Arial"/>
              </a:rPr>
              <a:t>LAUNCH Project Toolkits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3A5F7C"/>
                </a:solidFill>
                <a:latin typeface="Arial"/>
                <a:ea typeface="Arial"/>
                <a:cs typeface="Arial"/>
                <a:sym typeface="Arial"/>
              </a:rPr>
              <a:t>GRADESOFGREEN.ORG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3" descr="Background patter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43758" y="5943600"/>
            <a:ext cx="74824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5252" y="2024996"/>
            <a:ext cx="4288500" cy="25820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body" idx="1"/>
          </p:nvPr>
        </p:nvSpPr>
        <p:spPr>
          <a:xfrm>
            <a:off x="786815" y="3429000"/>
            <a:ext cx="828592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dirty="0"/>
              <a:t>¡La </a:t>
            </a:r>
            <a:r>
              <a:rPr lang="en-US" sz="2000" b="1" dirty="0" err="1"/>
              <a:t>basura</a:t>
            </a:r>
            <a:r>
              <a:rPr lang="en-US" sz="20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 </a:t>
            </a:r>
            <a:r>
              <a:rPr lang="en-US" sz="20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hace</a:t>
            </a:r>
            <a:r>
              <a:rPr lang="en-US" sz="20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 </a:t>
            </a:r>
            <a:r>
              <a:rPr lang="en-US" sz="20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daño</a:t>
            </a:r>
            <a:r>
              <a:rPr lang="en-US" sz="2000" b="1" dirty="0"/>
              <a:t>!</a:t>
            </a:r>
            <a:endParaRPr sz="20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La </a:t>
            </a:r>
            <a:r>
              <a:rPr lang="en-US" sz="20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basura</a:t>
            </a:r>
            <a:r>
              <a:rPr lang="en-US" sz="20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 </a:t>
            </a:r>
            <a:r>
              <a:rPr lang="en-US" sz="20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afecta</a:t>
            </a:r>
            <a:r>
              <a:rPr lang="en-US" sz="20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 la </a:t>
            </a:r>
            <a:r>
              <a:rPr lang="en-US" sz="20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naturaleza</a:t>
            </a:r>
            <a:r>
              <a:rPr lang="en-US" sz="20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 y </a:t>
            </a:r>
            <a:r>
              <a:rPr lang="en-US" sz="20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salud</a:t>
            </a:r>
            <a:r>
              <a:rPr lang="en-US" sz="20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 </a:t>
            </a:r>
            <a:r>
              <a:rPr lang="en-US" sz="20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humana</a:t>
            </a:r>
            <a:r>
              <a:rPr lang="en-US" sz="20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.</a:t>
            </a:r>
            <a:r>
              <a:rPr lang="en-US" sz="2000" b="1" dirty="0"/>
              <a:t> Se </a:t>
            </a:r>
            <a:r>
              <a:rPr lang="en-US" sz="2000" b="1" dirty="0" err="1"/>
              <a:t>estima</a:t>
            </a:r>
            <a:r>
              <a:rPr lang="en-US" sz="2000" b="1" dirty="0"/>
              <a:t> que </a:t>
            </a:r>
            <a:r>
              <a:rPr lang="en-US" sz="2000" b="1" dirty="0" err="1"/>
              <a:t>más</a:t>
            </a:r>
            <a:r>
              <a:rPr lang="en-US" sz="2000" b="1" dirty="0"/>
              <a:t> de 1 </a:t>
            </a:r>
            <a:r>
              <a:rPr lang="en-US" sz="2000" b="1" dirty="0" err="1"/>
              <a:t>millón</a:t>
            </a:r>
            <a:r>
              <a:rPr lang="en-US" sz="2000" b="1" dirty="0"/>
              <a:t> de </a:t>
            </a:r>
            <a:r>
              <a:rPr lang="en-US" sz="2000" b="1" dirty="0" err="1"/>
              <a:t>animales</a:t>
            </a:r>
            <a:r>
              <a:rPr lang="en-US" sz="2000" b="1" dirty="0"/>
              <a:t> </a:t>
            </a:r>
            <a:r>
              <a:rPr lang="en-US" sz="2000" b="1" dirty="0" err="1"/>
              <a:t>terrestres</a:t>
            </a:r>
            <a:r>
              <a:rPr lang="en-US" sz="2000" b="1" dirty="0"/>
              <a:t> y 100 </a:t>
            </a:r>
            <a:r>
              <a:rPr lang="en-US" sz="2000" b="1" dirty="0" err="1"/>
              <a:t>millones</a:t>
            </a:r>
            <a:r>
              <a:rPr lang="en-US" sz="2000" b="1" dirty="0"/>
              <a:t> de </a:t>
            </a:r>
            <a:r>
              <a:rPr lang="en-US" sz="2000" b="1" dirty="0" err="1"/>
              <a:t>animales</a:t>
            </a:r>
            <a:r>
              <a:rPr lang="en-US" sz="2000" b="1" dirty="0"/>
              <a:t> </a:t>
            </a:r>
            <a:r>
              <a:rPr lang="en-US" sz="2000" b="1" dirty="0" err="1"/>
              <a:t>marinos</a:t>
            </a:r>
            <a:r>
              <a:rPr lang="en-US" sz="2000" b="1" dirty="0"/>
              <a:t> </a:t>
            </a:r>
            <a:r>
              <a:rPr lang="en-US" sz="2000" b="1" dirty="0" err="1"/>
              <a:t>mueren</a:t>
            </a:r>
            <a:r>
              <a:rPr lang="en-US" sz="2000" b="1" dirty="0"/>
              <a:t> </a:t>
            </a:r>
            <a:r>
              <a:rPr lang="en-US" sz="2000" b="1" dirty="0" err="1"/>
              <a:t>cada</a:t>
            </a:r>
            <a:r>
              <a:rPr lang="en-US" sz="2000" b="1" dirty="0"/>
              <a:t> </a:t>
            </a:r>
            <a:r>
              <a:rPr lang="en-US" sz="2000" b="1" dirty="0" err="1"/>
              <a:t>año</a:t>
            </a:r>
            <a:r>
              <a:rPr lang="en-US" sz="2000" b="1" dirty="0"/>
              <a:t> </a:t>
            </a:r>
            <a:r>
              <a:rPr lang="en-US" sz="2000" b="1" dirty="0" err="1"/>
              <a:t>después</a:t>
            </a:r>
            <a:r>
              <a:rPr lang="en-US" sz="2000" b="1" dirty="0"/>
              <a:t> de comer o </a:t>
            </a:r>
            <a:r>
              <a:rPr lang="en-US" sz="2000" b="1" dirty="0" err="1"/>
              <a:t>quedar</a:t>
            </a:r>
            <a:r>
              <a:rPr lang="en-US" sz="2000" b="1" dirty="0"/>
              <a:t> </a:t>
            </a:r>
            <a:r>
              <a:rPr lang="en-US" sz="2000" b="1" dirty="0" err="1"/>
              <a:t>atrapados</a:t>
            </a:r>
            <a:r>
              <a:rPr lang="en-US" sz="2000" b="1" dirty="0"/>
              <a:t> </a:t>
            </a:r>
            <a:r>
              <a:rPr lang="en-US" sz="2000" b="1" dirty="0" err="1"/>
              <a:t>en</a:t>
            </a:r>
            <a:r>
              <a:rPr lang="en-US" sz="2000" b="1" dirty="0"/>
              <a:t> la </a:t>
            </a:r>
            <a:r>
              <a:rPr lang="en-US" sz="2000" b="1" dirty="0" err="1"/>
              <a:t>basura</a:t>
            </a:r>
            <a:r>
              <a:rPr lang="en-US" sz="2000" b="1" dirty="0"/>
              <a:t>. La </a:t>
            </a:r>
            <a:r>
              <a:rPr lang="en-US" sz="2000" b="1" dirty="0" err="1"/>
              <a:t>basura</a:t>
            </a:r>
            <a:r>
              <a:rPr lang="en-US" sz="2000" b="1" dirty="0"/>
              <a:t> </a:t>
            </a:r>
            <a:r>
              <a:rPr lang="en-US" sz="2000" b="1" dirty="0" err="1"/>
              <a:t>también</a:t>
            </a:r>
            <a:r>
              <a:rPr lang="en-US" sz="2000" b="1" dirty="0"/>
              <a:t> libera </a:t>
            </a:r>
            <a:r>
              <a:rPr lang="en-US" sz="2000" b="1" dirty="0" err="1"/>
              <a:t>sustancias</a:t>
            </a:r>
            <a:r>
              <a:rPr lang="en-US" sz="2000" b="1" dirty="0"/>
              <a:t> </a:t>
            </a:r>
            <a:r>
              <a:rPr lang="en-US" sz="2000" b="1" dirty="0" err="1"/>
              <a:t>químicas</a:t>
            </a:r>
            <a:r>
              <a:rPr lang="en-US" sz="2000" b="1" dirty="0"/>
              <a:t> y </a:t>
            </a:r>
            <a:r>
              <a:rPr lang="en-US" sz="2000" b="1" dirty="0" err="1"/>
              <a:t>micropartículas</a:t>
            </a:r>
            <a:r>
              <a:rPr lang="en-US" sz="2000" b="1" dirty="0"/>
              <a:t> a </a:t>
            </a:r>
            <a:r>
              <a:rPr lang="en-US" sz="2000" b="1" dirty="0" err="1"/>
              <a:t>medida</a:t>
            </a:r>
            <a:r>
              <a:rPr lang="en-US" sz="2000" b="1" dirty="0"/>
              <a:t> que se </a:t>
            </a:r>
            <a:r>
              <a:rPr lang="en-US" sz="2000" b="1" dirty="0" err="1"/>
              <a:t>descompone</a:t>
            </a:r>
            <a:r>
              <a:rPr lang="en-US" sz="2000" b="1" dirty="0"/>
              <a:t> </a:t>
            </a:r>
            <a:r>
              <a:rPr lang="en-US" sz="2000" b="1" dirty="0" err="1"/>
              <a:t>en</a:t>
            </a:r>
            <a:r>
              <a:rPr lang="en-US" sz="2000" b="1" dirty="0"/>
              <a:t> el medio </a:t>
            </a:r>
            <a:r>
              <a:rPr lang="en-US" sz="2000" b="1" dirty="0" err="1"/>
              <a:t>ambiente</a:t>
            </a:r>
            <a:r>
              <a:rPr lang="en-US" sz="2000" b="1" dirty="0"/>
              <a:t>. </a:t>
            </a:r>
            <a:r>
              <a:rPr lang="en-US" sz="2000" b="1" dirty="0" err="1"/>
              <a:t>Estas</a:t>
            </a:r>
            <a:r>
              <a:rPr lang="en-US" sz="2000" b="1" dirty="0"/>
              <a:t> </a:t>
            </a:r>
            <a:r>
              <a:rPr lang="en-US" sz="2000" b="1" dirty="0" err="1"/>
              <a:t>partículas</a:t>
            </a:r>
            <a:r>
              <a:rPr lang="en-US" sz="2000" b="1" dirty="0"/>
              <a:t> </a:t>
            </a:r>
            <a:r>
              <a:rPr lang="en-US" sz="2000" b="1" dirty="0" err="1"/>
              <a:t>tóxicas</a:t>
            </a:r>
            <a:r>
              <a:rPr lang="en-US" sz="2000" b="1" dirty="0"/>
              <a:t> </a:t>
            </a:r>
            <a:r>
              <a:rPr lang="en-US" sz="2000" b="1" dirty="0" err="1"/>
              <a:t>terminan</a:t>
            </a:r>
            <a:r>
              <a:rPr lang="en-US" sz="2000" b="1" dirty="0"/>
              <a:t> </a:t>
            </a:r>
            <a:r>
              <a:rPr lang="en-US" sz="2000" b="1" dirty="0" err="1"/>
              <a:t>en</a:t>
            </a:r>
            <a:r>
              <a:rPr lang="en-US" sz="2000" b="1" dirty="0"/>
              <a:t> el </a:t>
            </a:r>
            <a:r>
              <a:rPr lang="en-US" sz="2000" b="1" dirty="0" err="1"/>
              <a:t>aire</a:t>
            </a:r>
            <a:r>
              <a:rPr lang="en-US" sz="2000" b="1" dirty="0"/>
              <a:t> que </a:t>
            </a:r>
            <a:r>
              <a:rPr lang="en-US" sz="2000" b="1" dirty="0" err="1"/>
              <a:t>respiramos</a:t>
            </a:r>
            <a:r>
              <a:rPr lang="en-US" sz="2000" b="1" dirty="0"/>
              <a:t>, el </a:t>
            </a:r>
            <a:r>
              <a:rPr lang="en-US" sz="2000" b="1" dirty="0" err="1"/>
              <a:t>suelo</a:t>
            </a:r>
            <a:r>
              <a:rPr lang="en-US" sz="2000" b="1" dirty="0"/>
              <a:t> </a:t>
            </a:r>
            <a:r>
              <a:rPr lang="en-US" sz="2000" b="1" dirty="0" err="1"/>
              <a:t>donde</a:t>
            </a:r>
            <a:r>
              <a:rPr lang="en-US" sz="2000" b="1" dirty="0"/>
              <a:t> </a:t>
            </a:r>
            <a:r>
              <a:rPr lang="en-US" sz="2000" b="1" dirty="0" err="1"/>
              <a:t>cultivamos</a:t>
            </a:r>
            <a:r>
              <a:rPr lang="en-US" sz="2000" b="1" dirty="0"/>
              <a:t> </a:t>
            </a:r>
            <a:r>
              <a:rPr lang="en-US" sz="2000" b="1" dirty="0" err="1"/>
              <a:t>alimentos</a:t>
            </a:r>
            <a:r>
              <a:rPr lang="en-US" sz="2000" b="1" dirty="0"/>
              <a:t> y el </a:t>
            </a:r>
            <a:r>
              <a:rPr lang="en-US" sz="2000" b="1" dirty="0" err="1"/>
              <a:t>agua</a:t>
            </a:r>
            <a:r>
              <a:rPr lang="en-US" sz="2000" b="1" dirty="0"/>
              <a:t> que </a:t>
            </a:r>
            <a:r>
              <a:rPr lang="en-US" sz="2000" b="1" dirty="0" err="1"/>
              <a:t>bebemos</a:t>
            </a:r>
            <a:r>
              <a:rPr lang="en-US" sz="2000" b="1" dirty="0"/>
              <a:t>.</a:t>
            </a:r>
            <a:endParaRPr sz="2000" b="1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000" b="1" dirty="0"/>
          </a:p>
        </p:txBody>
      </p:sp>
      <p:sp>
        <p:nvSpPr>
          <p:cNvPr id="107" name="Google Shape;107;p4"/>
          <p:cNvSpPr/>
          <p:nvPr/>
        </p:nvSpPr>
        <p:spPr>
          <a:xfrm>
            <a:off x="6096000" y="0"/>
            <a:ext cx="609600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4E9836"/>
                </a:solidFill>
                <a:latin typeface="Arial"/>
                <a:ea typeface="Arial"/>
                <a:cs typeface="Arial"/>
                <a:sym typeface="Arial"/>
              </a:rPr>
              <a:t>LAUNCH Project Toolkits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3A5F7C"/>
                </a:solidFill>
                <a:latin typeface="Arial"/>
                <a:ea typeface="Arial"/>
                <a:cs typeface="Arial"/>
                <a:sym typeface="Arial"/>
              </a:rPr>
              <a:t>GRADESOFGREEN.ORG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4" descr="Background patter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43758" y="5943600"/>
            <a:ext cx="74824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18588" y="1292175"/>
            <a:ext cx="2954825" cy="195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321113" y="2116587"/>
            <a:ext cx="60960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dirty="0"/>
              <a:t>¡La </a:t>
            </a:r>
            <a:r>
              <a:rPr lang="en-US" sz="2000" b="1" dirty="0" err="1"/>
              <a:t>basura</a:t>
            </a:r>
            <a:r>
              <a:rPr lang="en-US" sz="2000" b="1" dirty="0"/>
              <a:t> es </a:t>
            </a:r>
            <a:r>
              <a:rPr lang="en-US" sz="2000" b="1" dirty="0" err="1"/>
              <a:t>contagiosa</a:t>
            </a:r>
            <a:r>
              <a:rPr lang="en-US" sz="2000" b="1" dirty="0"/>
              <a:t>!</a:t>
            </a:r>
            <a:endParaRPr sz="20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dirty="0" err="1"/>
              <a:t>Cuando</a:t>
            </a:r>
            <a:r>
              <a:rPr lang="en-US" sz="2000" b="1" dirty="0"/>
              <a:t> las personas </a:t>
            </a:r>
            <a:r>
              <a:rPr lang="en-US" sz="2000" b="1" dirty="0" err="1"/>
              <a:t>ven</a:t>
            </a:r>
            <a:r>
              <a:rPr lang="en-US" sz="2000" b="1" dirty="0"/>
              <a:t> </a:t>
            </a:r>
            <a:r>
              <a:rPr lang="en-US" sz="2000" b="1" dirty="0" err="1"/>
              <a:t>basura</a:t>
            </a:r>
            <a:r>
              <a:rPr lang="en-US" sz="2000" b="1" dirty="0"/>
              <a:t> u </a:t>
            </a:r>
            <a:r>
              <a:rPr lang="en-US" sz="2000" b="1" dirty="0" err="1"/>
              <a:t>otras</a:t>
            </a:r>
            <a:r>
              <a:rPr lang="en-US" sz="2000" b="1" dirty="0"/>
              <a:t> personas </a:t>
            </a:r>
            <a:r>
              <a:rPr lang="en-US" sz="2000" b="1" dirty="0" err="1"/>
              <a:t>tirando</a:t>
            </a:r>
            <a:r>
              <a:rPr lang="en-US" sz="2000" b="1" dirty="0"/>
              <a:t> </a:t>
            </a:r>
            <a:r>
              <a:rPr lang="en-US" sz="2000" b="1" dirty="0" err="1"/>
              <a:t>basura</a:t>
            </a:r>
            <a:r>
              <a:rPr lang="en-US" sz="2000" b="1" dirty="0"/>
              <a:t>, es </a:t>
            </a:r>
            <a:r>
              <a:rPr lang="en-US" sz="2000" b="1" dirty="0" err="1"/>
              <a:t>más</a:t>
            </a:r>
            <a:r>
              <a:rPr lang="en-US" sz="2000" b="1" dirty="0"/>
              <a:t> probable que </a:t>
            </a:r>
            <a:r>
              <a:rPr lang="en-US" sz="2000" b="1" dirty="0" err="1"/>
              <a:t>tiren</a:t>
            </a:r>
            <a:r>
              <a:rPr lang="en-US" sz="2000" b="1" dirty="0"/>
              <a:t> </a:t>
            </a:r>
            <a:r>
              <a:rPr lang="en-US" sz="2000" b="1" dirty="0" err="1"/>
              <a:t>basura</a:t>
            </a:r>
            <a:r>
              <a:rPr lang="en-US" sz="2000" b="1" dirty="0"/>
              <a:t> </a:t>
            </a:r>
            <a:r>
              <a:rPr lang="en-US" sz="2000" b="1" dirty="0" err="1"/>
              <a:t>ellos</a:t>
            </a:r>
            <a:r>
              <a:rPr lang="en-US" sz="2000" b="1" dirty="0"/>
              <a:t> </a:t>
            </a:r>
            <a:r>
              <a:rPr lang="en-US" sz="2000" b="1" dirty="0" err="1"/>
              <a:t>también</a:t>
            </a:r>
            <a:r>
              <a:rPr lang="en-US" sz="2000" b="1" dirty="0"/>
              <a:t>. De </a:t>
            </a:r>
            <a:r>
              <a:rPr lang="en-US" sz="2000" b="1" dirty="0" err="1"/>
              <a:t>hecho</a:t>
            </a:r>
            <a:r>
              <a:rPr lang="en-US" sz="2000" b="1" dirty="0"/>
              <a:t>, </a:t>
            </a:r>
            <a:r>
              <a:rPr lang="en-US" sz="20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segun</a:t>
            </a:r>
            <a:r>
              <a:rPr lang="en-US" sz="20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 </a:t>
            </a:r>
            <a:r>
              <a:rPr lang="en-US" sz="20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estudios</a:t>
            </a:r>
            <a:r>
              <a:rPr lang="en-US" sz="2000" b="1" dirty="0" err="1"/>
              <a:t>muestra</a:t>
            </a:r>
            <a:r>
              <a:rPr lang="en-US" sz="2000" b="1" dirty="0"/>
              <a:t> que </a:t>
            </a:r>
            <a:r>
              <a:rPr lang="en-US" sz="2000" b="1" dirty="0" err="1"/>
              <a:t>alrededor</a:t>
            </a:r>
            <a:r>
              <a:rPr lang="en-US" sz="2000" b="1" dirty="0"/>
              <a:t> del 15% de las </a:t>
            </a:r>
            <a:r>
              <a:rPr lang="en-US" sz="2000" b="1" dirty="0" err="1"/>
              <a:t>actividades</a:t>
            </a:r>
            <a:r>
              <a:rPr lang="en-US" sz="2000" b="1" dirty="0"/>
              <a:t> de </a:t>
            </a:r>
            <a:r>
              <a:rPr lang="en-US" sz="2000" b="1" dirty="0" err="1"/>
              <a:t>tirar</a:t>
            </a:r>
            <a:r>
              <a:rPr lang="en-US" sz="2000" b="1" dirty="0"/>
              <a:t> </a:t>
            </a:r>
            <a:r>
              <a:rPr lang="en-US" sz="2000" b="1" dirty="0" err="1"/>
              <a:t>basura</a:t>
            </a:r>
            <a:r>
              <a:rPr lang="en-US" sz="2000" b="1" dirty="0"/>
              <a:t> </a:t>
            </a:r>
            <a:r>
              <a:rPr lang="en-US" sz="2000" b="1" dirty="0" err="1"/>
              <a:t>están</a:t>
            </a:r>
            <a:r>
              <a:rPr lang="en-US" sz="2000" b="1" dirty="0"/>
              <a:t> </a:t>
            </a:r>
            <a:r>
              <a:rPr lang="en-US" sz="2000" b="1" dirty="0" err="1"/>
              <a:t>motivadas</a:t>
            </a:r>
            <a:r>
              <a:rPr lang="en-US" sz="2000" b="1" dirty="0"/>
              <a:t> por la </a:t>
            </a:r>
            <a:r>
              <a:rPr lang="en-US" sz="2000" b="1" dirty="0" err="1"/>
              <a:t>basura</a:t>
            </a:r>
            <a:r>
              <a:rPr lang="en-US" sz="2000" b="1" dirty="0"/>
              <a:t> </a:t>
            </a:r>
            <a:r>
              <a:rPr lang="en-US" sz="2000" b="1" dirty="0" err="1"/>
              <a:t>existente</a:t>
            </a:r>
            <a:r>
              <a:rPr lang="en-US" sz="2000" b="1" dirty="0"/>
              <a:t> </a:t>
            </a:r>
            <a:r>
              <a:rPr lang="en-US" sz="2000" b="1" dirty="0" err="1"/>
              <a:t>en</a:t>
            </a:r>
            <a:r>
              <a:rPr lang="en-US" sz="20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 el medio </a:t>
            </a:r>
            <a:r>
              <a:rPr lang="en-US" sz="2000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ambiente</a:t>
            </a:r>
            <a:r>
              <a:rPr lang="en-US" sz="20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.</a:t>
            </a:r>
            <a:endParaRPr sz="20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b="1" dirty="0"/>
          </a:p>
        </p:txBody>
      </p:sp>
      <p:sp>
        <p:nvSpPr>
          <p:cNvPr id="115" name="Google Shape;115;p5"/>
          <p:cNvSpPr/>
          <p:nvPr/>
        </p:nvSpPr>
        <p:spPr>
          <a:xfrm>
            <a:off x="6096000" y="0"/>
            <a:ext cx="609600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4E9836"/>
                </a:solidFill>
                <a:latin typeface="Arial"/>
                <a:ea typeface="Arial"/>
                <a:cs typeface="Arial"/>
                <a:sym typeface="Arial"/>
              </a:rPr>
              <a:t>LAUNCH Project Toolkits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3A5F7C"/>
                </a:solidFill>
                <a:latin typeface="Arial"/>
                <a:ea typeface="Arial"/>
                <a:cs typeface="Arial"/>
                <a:sym typeface="Arial"/>
              </a:rPr>
              <a:t>GRADESOFGREEN.ORG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6" name="Google Shape;116;p5" descr="Background patter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43758" y="5943600"/>
            <a:ext cx="74824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46323" y="2057700"/>
            <a:ext cx="4600725" cy="202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355</Words>
  <Application>Microsoft Macintosh PowerPoint</Application>
  <PresentationFormat>Widescreen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             Equipos de Herramientas del Proyecto LAUNCH Adopta un lugar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Equipos de Herramientas del Proyecto LAUNCH Adopta un lugar</dc:title>
  <dc:creator>Glenn Arnade</dc:creator>
  <cp:lastModifiedBy>Glenn Arnade</cp:lastModifiedBy>
  <cp:revision>4</cp:revision>
  <dcterms:created xsi:type="dcterms:W3CDTF">2021-11-09T17:12:36Z</dcterms:created>
  <dcterms:modified xsi:type="dcterms:W3CDTF">2023-09-18T17:47:07Z</dcterms:modified>
</cp:coreProperties>
</file>